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handoutMasterIdLst>
    <p:handoutMasterId r:id="rId3"/>
  </p:handoutMasterIdLst>
  <p:sldIdLst>
    <p:sldId id="259" r:id="rId2"/>
  </p:sldIdLst>
  <p:sldSz cx="43891200" cy="32918400"/>
  <p:notesSz cx="6953250" cy="9239250"/>
  <p:embeddedFontLst>
    <p:embeddedFont>
      <p:font typeface="Nunito" pitchFamily="2" charset="77"/>
      <p:regular r:id="rId4"/>
      <p:bold r:id="rId5"/>
      <p:italic r:id="rId6"/>
      <p:boldItalic r:id="rId7"/>
    </p:embeddedFont>
    <p:embeddedFont>
      <p:font typeface="Open Sans" panose="020B0606030504020204" pitchFamily="34" charset="0"/>
      <p:regular r:id="rId8"/>
      <p:bold r:id="rId9"/>
      <p:italic r:id="rId10"/>
      <p:boldItalic r:id="rId11"/>
    </p:embeddedFont>
  </p:embeddedFontLst>
  <p:custDataLst>
    <p:tags r:id="rId1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4300" b="1" kern="1200">
        <a:solidFill>
          <a:srgbClr val="FF9900"/>
        </a:solidFill>
        <a:latin typeface="Arial"/>
        <a:ea typeface="+mn-ea"/>
        <a:cs typeface="+mn-cs"/>
      </a:defRPr>
    </a:lvl6pPr>
    <a:lvl7pPr marL="2743200" algn="l" defTabSz="914400" rtl="0" eaLnBrk="1" latinLnBrk="0" hangingPunct="1">
      <a:defRPr sz="4300" b="1" kern="1200">
        <a:solidFill>
          <a:srgbClr val="FF9900"/>
        </a:solidFill>
        <a:latin typeface="Arial"/>
        <a:ea typeface="+mn-ea"/>
        <a:cs typeface="+mn-cs"/>
      </a:defRPr>
    </a:lvl7pPr>
    <a:lvl8pPr marL="3200400" algn="l" defTabSz="914400" rtl="0" eaLnBrk="1" latinLnBrk="0" hangingPunct="1">
      <a:defRPr sz="4300" b="1" kern="1200">
        <a:solidFill>
          <a:srgbClr val="FF9900"/>
        </a:solidFill>
        <a:latin typeface="Arial"/>
        <a:ea typeface="+mn-ea"/>
        <a:cs typeface="+mn-cs"/>
      </a:defRPr>
    </a:lvl8pPr>
    <a:lvl9pPr marL="3657600" algn="l" defTabSz="914400" rtl="0" eaLnBrk="1" latinLnBrk="0" hangingPunct="1">
      <a:defRPr sz="4300" b="1" kern="1200">
        <a:solidFill>
          <a:srgbClr val="FF9900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Delre" initials="JD" lastIdx="0" clrIdx="0">
    <p:extLst>
      <p:ext uri="{19B8F6BF-5375-455C-9EA6-DF929625EA0E}">
        <p15:presenceInfo xmlns:p15="http://schemas.microsoft.com/office/powerpoint/2012/main" userId="Justin Del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878E"/>
    <a:srgbClr val="E2E4DB"/>
    <a:srgbClr val="E0AB4C"/>
    <a:srgbClr val="242424"/>
    <a:srgbClr val="8B2230"/>
    <a:srgbClr val="58001B"/>
    <a:srgbClr val="F3F3F3"/>
    <a:srgbClr val="A167B2"/>
    <a:srgbClr val="353941"/>
    <a:srgbClr val="C8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658" autoAdjust="0"/>
    <p:restoredTop sz="94575" autoAdjust="0"/>
  </p:normalViewPr>
  <p:slideViewPr>
    <p:cSldViewPr>
      <p:cViewPr varScale="1">
        <p:scale>
          <a:sx n="25" d="100"/>
          <a:sy n="25" d="100"/>
        </p:scale>
        <p:origin x="1624" y="232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commentAuthors" Target="commentAuthors.xml"/><Relationship Id="rId3" Type="http://schemas.openxmlformats.org/officeDocument/2006/relationships/handoutMaster" Target="handoutMasters/handoutMaster1.xml"/><Relationship Id="rId7" Type="http://schemas.openxmlformats.org/officeDocument/2006/relationships/font" Target="fonts/font4.fntdata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10" tIns="46455" rIns="92910" bIns="46455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l" defTabSz="928688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3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10" tIns="46455" rIns="92910" bIns="46455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928688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700"/>
            <a:ext cx="3013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10" tIns="46455" rIns="92910" bIns="46455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l" defTabSz="928688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75700"/>
            <a:ext cx="3013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10" tIns="46455" rIns="92910" bIns="46455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928688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4F1B5D8-D97D-47DE-99FD-BED51FB7C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78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7" y="10226675"/>
            <a:ext cx="37306250" cy="705485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A5EDBB11-81A3-4CFA-BA97-1ABE9A8F3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1677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65ECC0F7-0140-4FFA-BB4D-270D63D3C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77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41" y="1317625"/>
            <a:ext cx="9875837" cy="28089225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2" cy="28089225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BC1B9D64-3336-481D-94A5-F579BB4A8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4209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3927" y="1317625"/>
            <a:ext cx="39503350" cy="54864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3927" y="7680326"/>
            <a:ext cx="19675475" cy="10787063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21802" y="7680326"/>
            <a:ext cx="19675475" cy="10787063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193927" y="18619788"/>
            <a:ext cx="19675475" cy="10787062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1802" y="18619788"/>
            <a:ext cx="19675475" cy="10787062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2D98BD33-354E-4B11-91E6-709054688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980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A5940B6B-3169-44D4-847B-7863905C3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2901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42"/>
            <a:ext cx="37307838" cy="6537325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A03A4FA6-7C07-49C1-973B-224AB06B9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1738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7" y="7680325"/>
            <a:ext cx="19675475" cy="21726525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2" y="7680325"/>
            <a:ext cx="19675475" cy="21726525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B302B25C-7078-4EDD-9EEA-F171F39DF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033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8"/>
            <a:ext cx="19392900" cy="307022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2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8"/>
            <a:ext cx="19400838" cy="307022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8" cy="18965862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32F454DA-B8E5-407C-A8B0-B2982CBF7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8905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865CC813-0CE0-4F7E-9B7F-FCCCD6CE8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356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A5D3508A-868C-432E-A93E-3C5AF7B20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7732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defPPr>
              <a:defRPr kern="1200" smtId="4294967295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DEB5CAF5-4FB5-4E33-861E-BCE1A1103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691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5" y="23042567"/>
            <a:ext cx="26335038" cy="2720975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5" y="2941638"/>
            <a:ext cx="26335038" cy="19750088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5" y="25763542"/>
            <a:ext cx="26335038" cy="386238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E1738493-E10F-4F1A-B075-F4B94CA41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747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A9A9"/>
            </a:gs>
            <a:gs pos="50000">
              <a:srgbClr val="990000"/>
            </a:gs>
            <a:gs pos="100000">
              <a:srgbClr val="DDA9A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1317625"/>
            <a:ext cx="395033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7680325"/>
            <a:ext cx="39503350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29978350"/>
            <a:ext cx="102425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l" defTabSz="3762375">
              <a:defRPr sz="57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29978350"/>
            <a:ext cx="139001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3762375">
              <a:defRPr sz="57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29978350"/>
            <a:ext cx="102425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3762375">
              <a:defRPr sz="57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42DBB13-E718-4C9A-AC99-89A36AFA8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defPPr>
        <a:defRPr kern="1200" smtId="4294967295"/>
      </a:defPPr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9pPr>
    </p:titleStyle>
    <p:bodyStyle>
      <a:defPPr>
        <a:defRPr kern="1200" smtId="4294967295"/>
      </a:defPPr>
      <a:lvl1pPr marL="1409700" indent="-14097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7525" indent="-117633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3363" indent="-93980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6138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33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805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77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49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>
            <a:extLst>
              <a:ext uri="{FF2B5EF4-FFF2-40B4-BE49-F238E27FC236}">
                <a16:creationId xmlns:a16="http://schemas.microsoft.com/office/drawing/2014/main" id="{A1AA2988-E516-4FA3-AB98-E1F7DA1EF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22048147"/>
            <a:ext cx="42519600" cy="9897749"/>
          </a:xfrm>
          <a:prstGeom prst="roundRect">
            <a:avLst>
              <a:gd name="adj" fmla="val 6990"/>
            </a:avLst>
          </a:prstGeom>
          <a:gradFill>
            <a:gsLst>
              <a:gs pos="100000">
                <a:srgbClr val="8B2230"/>
              </a:gs>
              <a:gs pos="32000">
                <a:srgbClr val="721126"/>
              </a:gs>
              <a:gs pos="0">
                <a:srgbClr val="58001B"/>
              </a:gs>
            </a:gsLst>
            <a:lin ang="0" scaled="1"/>
          </a:gradFill>
          <a:ln>
            <a:solidFill>
              <a:schemeClr val="bg1"/>
            </a:solidFill>
            <a:miter lim="800000"/>
          </a:ln>
        </p:spPr>
        <p:txBody>
          <a:bodyPr vert="horz" wrap="square" lIns="376203" tIns="188102" rIns="376203" bIns="188102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 pitchFamily="34" charset="0"/>
              </a:defRPr>
            </a:lvl2pPr>
            <a:lvl3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 pitchFamily="34" charset="0"/>
              </a:defRPr>
            </a:lvl3pPr>
            <a:lvl4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 pitchFamily="34" charset="0"/>
              </a:defRPr>
            </a:lvl4pPr>
            <a:lvl5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defTabSz="3762375" rtl="0" fontAlgn="base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defTabSz="3762375" rtl="0" fontAlgn="base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defTabSz="3762375" rtl="0" fontAlgn="base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defTabSz="3762375" rtl="0" fontAlgn="base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sz="4000" b="0" i="1" kern="0" dirty="0">
              <a:noFill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761999"/>
            <a:ext cx="42519600" cy="10058401"/>
          </a:xfrm>
          <a:prstGeom prst="roundRect">
            <a:avLst>
              <a:gd name="adj" fmla="val 6990"/>
            </a:avLst>
          </a:prstGeom>
          <a:gradFill>
            <a:gsLst>
              <a:gs pos="100000">
                <a:srgbClr val="8B2230"/>
              </a:gs>
              <a:gs pos="32000">
                <a:srgbClr val="721126"/>
              </a:gs>
              <a:gs pos="0">
                <a:srgbClr val="58001B"/>
              </a:gs>
            </a:gsLst>
            <a:lin ang="0" scaled="1"/>
          </a:gradFill>
          <a:ln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endParaRPr lang="en-US" sz="4000" i="1" dirty="0">
              <a:noFill/>
            </a:endParaRP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2C25681-95AF-45D0-852E-DC3E00E2FDFE}"/>
              </a:ext>
            </a:extLst>
          </p:cNvPr>
          <p:cNvSpPr txBox="1"/>
          <p:nvPr/>
        </p:nvSpPr>
        <p:spPr>
          <a:xfrm>
            <a:off x="1600200" y="1600200"/>
            <a:ext cx="40767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lang="en-US"/>
            </a:defPPr>
            <a:lvl1pPr marL="0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78198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56396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34594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12797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90995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69197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147394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025593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761086">
              <a:spcBef>
                <a:spcPct val="20000"/>
              </a:spcBef>
              <a:defRPr/>
            </a:pPr>
            <a:r>
              <a:rPr lang="en-US" sz="11000" b="0" dirty="0">
                <a:solidFill>
                  <a:schemeClr val="bg1"/>
                </a:solidFill>
                <a:latin typeface="Nunito" panose="00000500000000000000" pitchFamily="2" charset="0"/>
              </a:rPr>
              <a:t>This is the </a:t>
            </a:r>
            <a:r>
              <a:rPr lang="en-US" sz="11000" dirty="0">
                <a:solidFill>
                  <a:schemeClr val="bg1"/>
                </a:solidFill>
                <a:latin typeface="Nunito" panose="00000500000000000000" pitchFamily="2" charset="0"/>
              </a:rPr>
              <a:t>main takeaway </a:t>
            </a:r>
            <a:r>
              <a:rPr lang="en-US" sz="11000" b="0" dirty="0">
                <a:solidFill>
                  <a:schemeClr val="bg1"/>
                </a:solidFill>
                <a:latin typeface="Nunito" panose="00000500000000000000" pitchFamily="2" charset="0"/>
              </a:rPr>
              <a:t>from your research. It should be </a:t>
            </a:r>
            <a:r>
              <a:rPr lang="en-US" sz="11000" dirty="0">
                <a:solidFill>
                  <a:schemeClr val="bg1"/>
                </a:solidFill>
                <a:latin typeface="Nunito" panose="00000500000000000000" pitchFamily="2" charset="0"/>
              </a:rPr>
              <a:t>simplified</a:t>
            </a:r>
            <a:r>
              <a:rPr lang="en-US" sz="11000" b="0" dirty="0">
                <a:solidFill>
                  <a:schemeClr val="bg1"/>
                </a:solidFill>
                <a:latin typeface="Nunito" panose="00000500000000000000" pitchFamily="2" charset="0"/>
              </a:rPr>
              <a:t> to one or two sentences.</a:t>
            </a:r>
          </a:p>
        </p:txBody>
      </p:sp>
      <p:sp>
        <p:nvSpPr>
          <p:cNvPr id="27" name="Rectangle 167">
            <a:extLst>
              <a:ext uri="{FF2B5EF4-FFF2-40B4-BE49-F238E27FC236}">
                <a16:creationId xmlns:a16="http://schemas.microsoft.com/office/drawing/2014/main" id="{9E369C6D-A264-4B89-931F-14FD6655F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199" y="22944213"/>
            <a:ext cx="26722147" cy="914400"/>
          </a:xfrm>
          <a:prstGeom prst="roundRect">
            <a:avLst/>
          </a:prstGeom>
          <a:noFill/>
          <a:ln w="9525">
            <a:noFill/>
            <a:miter lim="800000"/>
          </a:ln>
        </p:spPr>
        <p:txBody>
          <a:bodyPr wrap="none" lIns="137160" tIns="68580" rIns="137160" bIns="68580" anchor="ctr"/>
          <a:lstStyle>
            <a:defPPr>
              <a:defRPr kern="1200" smtId="4294967295"/>
            </a:defPPr>
          </a:lstStyle>
          <a:p>
            <a:pPr algn="l" defTabSz="3762375"/>
            <a:r>
              <a:rPr lang="en-US" sz="4200" dirty="0">
                <a:solidFill>
                  <a:schemeClr val="bg1"/>
                </a:solidFill>
                <a:latin typeface="Nunito" panose="00000500000000000000" pitchFamily="2" charset="0"/>
              </a:rPr>
              <a:t>Conclusion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EA09F5A-1661-4BDF-A2DF-89252468F52D}"/>
              </a:ext>
            </a:extLst>
          </p:cNvPr>
          <p:cNvSpPr txBox="1"/>
          <p:nvPr/>
        </p:nvSpPr>
        <p:spPr>
          <a:xfrm>
            <a:off x="1600200" y="24089976"/>
            <a:ext cx="13453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l"/>
            <a:r>
              <a:rPr lang="en-US" sz="36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155" name="Rectangle 167"/>
          <p:cNvSpPr>
            <a:spLocks noChangeArrowheads="1"/>
          </p:cNvSpPr>
          <p:nvPr/>
        </p:nvSpPr>
        <p:spPr bwMode="auto">
          <a:xfrm>
            <a:off x="1714317" y="11658601"/>
            <a:ext cx="12818467" cy="914400"/>
          </a:xfrm>
          <a:prstGeom prst="roundRect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49000">
                <a:srgbClr val="7C878E"/>
              </a:gs>
              <a:gs pos="0">
                <a:srgbClr val="7C878E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lIns="137160" tIns="68580" rIns="137160" bIns="68580" anchor="ctr"/>
          <a:lstStyle>
            <a:defPPr>
              <a:defRPr kern="1200" smtId="4294967295"/>
            </a:defPPr>
          </a:lstStyle>
          <a:p>
            <a:pPr defTabSz="3762375"/>
            <a:r>
              <a:rPr lang="en-US" sz="4200" dirty="0">
                <a:solidFill>
                  <a:schemeClr val="bg1"/>
                </a:solidFill>
                <a:latin typeface="Nunito" panose="00000500000000000000" pitchFamily="2" charset="0"/>
              </a:rPr>
              <a:t>Background</a:t>
            </a:r>
          </a:p>
        </p:txBody>
      </p:sp>
      <p:sp>
        <p:nvSpPr>
          <p:cNvPr id="19" name="Rectangle 167">
            <a:extLst>
              <a:ext uri="{FF2B5EF4-FFF2-40B4-BE49-F238E27FC236}">
                <a16:creationId xmlns:a16="http://schemas.microsoft.com/office/drawing/2014/main" id="{CC5F2601-3472-4441-8610-673ACB878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3880" y="11658601"/>
            <a:ext cx="12818467" cy="914400"/>
          </a:xfrm>
          <a:prstGeom prst="roundRect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49000">
                <a:srgbClr val="7C878E"/>
              </a:gs>
              <a:gs pos="0">
                <a:srgbClr val="7C878E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lIns="137160" tIns="68580" rIns="137160" bIns="68580" anchor="ctr"/>
          <a:lstStyle>
            <a:defPPr>
              <a:defRPr kern="1200" smtId="4294967295"/>
            </a:defPPr>
          </a:lstStyle>
          <a:p>
            <a:pPr defTabSz="3762375"/>
            <a:r>
              <a:rPr lang="en-US" sz="4200" dirty="0">
                <a:solidFill>
                  <a:schemeClr val="bg1"/>
                </a:solidFill>
                <a:latin typeface="Nunito" panose="00000500000000000000" pitchFamily="2" charset="0"/>
              </a:rPr>
              <a:t>Methods</a:t>
            </a:r>
          </a:p>
        </p:txBody>
      </p:sp>
      <p:sp>
        <p:nvSpPr>
          <p:cNvPr id="20" name="Rectangle 167">
            <a:extLst>
              <a:ext uri="{FF2B5EF4-FFF2-40B4-BE49-F238E27FC236}">
                <a16:creationId xmlns:a16="http://schemas.microsoft.com/office/drawing/2014/main" id="{F8160BCC-36FC-4419-BD0D-F8E0CD69D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93443" y="11658601"/>
            <a:ext cx="12818467" cy="914400"/>
          </a:xfrm>
          <a:prstGeom prst="roundRect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55000">
                <a:srgbClr val="7C878E"/>
              </a:gs>
              <a:gs pos="0">
                <a:srgbClr val="7C878E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lIns="137160" tIns="68580" rIns="137160" bIns="68580" anchor="ctr"/>
          <a:lstStyle>
            <a:defPPr>
              <a:defRPr kern="1200" smtId="4294967295"/>
            </a:defPPr>
          </a:lstStyle>
          <a:p>
            <a:pPr defTabSz="3762375"/>
            <a:r>
              <a:rPr lang="en-US" sz="4200" dirty="0">
                <a:solidFill>
                  <a:schemeClr val="bg1"/>
                </a:solidFill>
                <a:latin typeface="Nunito" panose="00000500000000000000" pitchFamily="2" charset="0"/>
              </a:rPr>
              <a:t>Results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A0D303C-BC2E-4D27-8DCB-AFFC83235B99}"/>
              </a:ext>
            </a:extLst>
          </p:cNvPr>
          <p:cNvSpPr txBox="1"/>
          <p:nvPr/>
        </p:nvSpPr>
        <p:spPr>
          <a:xfrm>
            <a:off x="1600200" y="12801601"/>
            <a:ext cx="12818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l"/>
            <a:r>
              <a:rPr lang="en-US" sz="3600" b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8FB01C1-373E-4866-BF69-4540A0DE8387}"/>
              </a:ext>
            </a:extLst>
          </p:cNvPr>
          <p:cNvSpPr txBox="1"/>
          <p:nvPr/>
        </p:nvSpPr>
        <p:spPr>
          <a:xfrm>
            <a:off x="15503880" y="12801601"/>
            <a:ext cx="12818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l"/>
            <a:r>
              <a:rPr lang="en-US" sz="3600" b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289F4C29-97DA-4889-85D4-4718B5EF9EE5}"/>
              </a:ext>
            </a:extLst>
          </p:cNvPr>
          <p:cNvSpPr txBox="1"/>
          <p:nvPr/>
        </p:nvSpPr>
        <p:spPr>
          <a:xfrm>
            <a:off x="29293440" y="12801601"/>
            <a:ext cx="12818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l"/>
            <a:r>
              <a:rPr lang="en-US" sz="3600" b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C6B2F210-1664-4B5A-8526-E6CEEDBD1391}"/>
              </a:ext>
            </a:extLst>
          </p:cNvPr>
          <p:cNvSpPr txBox="1"/>
          <p:nvPr/>
        </p:nvSpPr>
        <p:spPr>
          <a:xfrm>
            <a:off x="29293440" y="22815613"/>
            <a:ext cx="12997560" cy="14579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lang="en-US"/>
            </a:defPPr>
            <a:lvl1pPr marL="0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78198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56396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34594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12797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90995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69197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147394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025593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761086">
              <a:spcBef>
                <a:spcPct val="20000"/>
              </a:spcBef>
              <a:defRPr/>
            </a:pPr>
            <a:r>
              <a:rPr lang="en-US" sz="8500" dirty="0">
                <a:solidFill>
                  <a:schemeClr val="bg1"/>
                </a:solidFill>
                <a:latin typeface="Nunito" panose="00000500000000000000" pitchFamily="2" charset="0"/>
              </a:rPr>
              <a:t>Optional Title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C9B71881-4073-4211-85F3-9D4084238364}"/>
              </a:ext>
            </a:extLst>
          </p:cNvPr>
          <p:cNvSpPr txBox="1"/>
          <p:nvPr/>
        </p:nvSpPr>
        <p:spPr>
          <a:xfrm>
            <a:off x="29293440" y="24396705"/>
            <a:ext cx="12997560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78198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56396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34594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12797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90995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69197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147394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025593" algn="l" defTabSz="3756396" rtl="0" eaLnBrk="1" latinLnBrk="0" hangingPunct="1">
              <a:defRPr sz="7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56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Author Names</a:t>
            </a: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19FE2F5F-1F64-4219-8FBC-FB422BE0E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9641" y="7293697"/>
            <a:ext cx="2803257" cy="280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FDC1B60-7288-49BF-9D66-8DFA71F922D8}"/>
              </a:ext>
            </a:extLst>
          </p:cNvPr>
          <p:cNvSpPr txBox="1"/>
          <p:nvPr/>
        </p:nvSpPr>
        <p:spPr>
          <a:xfrm>
            <a:off x="33147000" y="8388154"/>
            <a:ext cx="6095440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b="0" dirty="0">
                <a:solidFill>
                  <a:schemeClr val="bg1"/>
                </a:solidFill>
                <a:effectLst/>
                <a:latin typeface="Nunito" panose="00000500000000000000" pitchFamily="2" charset="0"/>
                <a:cs typeface="Arial" panose="020B0604020202020204" pitchFamily="34" charset="0"/>
              </a:rPr>
              <a:t>Include a QR code to scan to download a digital copy of your poster.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B9DC0D-8AD3-C6C6-8ED8-6378B6484E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1359" y="28330907"/>
            <a:ext cx="8838641" cy="3787989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6.09.30"/>
  <p:tag name="AS_TITLE" val="Aspose.Slides for .NET 4.0"/>
  <p:tag name="AS_VERSION" val="16.9.0.0"/>
  <p:tag name="MAKESIGNSTEMPLATE" val="perceptualpewter|09-2018"/>
</p:tagLst>
</file>

<file path=ppt/theme/theme1.xml><?xml version="1.0" encoding="utf-8"?>
<a:theme xmlns:a="http://schemas.openxmlformats.org/drawingml/2006/main" name="Default Desig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5690</TotalTime>
  <Words>87</Words>
  <Application>Microsoft Macintosh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Nunito</vt:lpstr>
      <vt:lpstr>Open Sans</vt:lpstr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Free Research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Michael Granado</cp:lastModifiedBy>
  <cp:revision>150</cp:revision>
  <dcterms:modified xsi:type="dcterms:W3CDTF">2025-04-27T01:44:12Z</dcterms:modified>
  <cp:category>science research poster</cp:category>
</cp:coreProperties>
</file>