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4260" r:id="rId1"/>
  </p:sldMasterIdLst>
  <p:handoutMasterIdLst>
    <p:handoutMasterId r:id="rId3"/>
  </p:handoutMasterIdLst>
  <p:sldIdLst>
    <p:sldId id="256" r:id="rId2"/>
  </p:sldIdLst>
  <p:sldSz cx="43891200" cy="32918400"/>
  <p:notesSz cx="7010400" cy="9271000"/>
  <p:embeddedFontLst>
    <p:embeddedFont>
      <p:font typeface="Libre Baskerville" panose="02000000000000000000" pitchFamily="2" charset="0"/>
      <p:regular r:id="rId4"/>
      <p:bold r:id="rId5"/>
      <p:italic r:id="rId6"/>
    </p:embeddedFont>
    <p:embeddedFont>
      <p:font typeface="Montserrat" pitchFamily="2" charset="77"/>
      <p:regular r:id="rId7"/>
      <p:bold r:id="rId8"/>
      <p:italic r:id="rId9"/>
      <p:boldItalic r:id="rId10"/>
    </p:embeddedFont>
    <p:embeddedFont>
      <p:font typeface="Montserrat Light" pitchFamily="2" charset="77"/>
      <p:regular r:id="rId11"/>
      <p:italic r:id="rId12"/>
    </p:embeddedFont>
  </p:embeddedFontLst>
  <p:custDataLst>
    <p:tags r:id="rId13"/>
  </p:custDataLst>
  <p:defaultTextStyle>
    <a:defPPr>
      <a:defRPr lang="en-US"/>
    </a:defPPr>
    <a:lvl1pPr marL="0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8198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56396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34594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12797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90995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69197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47394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25593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19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2230"/>
    <a:srgbClr val="58001B"/>
    <a:srgbClr val="353941"/>
    <a:srgbClr val="A167AF"/>
    <a:srgbClr val="F3F3F3"/>
    <a:srgbClr val="9EA0A4"/>
    <a:srgbClr val="235078"/>
    <a:srgbClr val="E3E3E3"/>
    <a:srgbClr val="E65243"/>
    <a:srgbClr val="BAE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32" autoAdjust="0"/>
    <p:restoredTop sz="94710" autoAdjust="0"/>
  </p:normalViewPr>
  <p:slideViewPr>
    <p:cSldViewPr snapToGrid="0">
      <p:cViewPr varScale="1">
        <p:scale>
          <a:sx n="25" d="100"/>
          <a:sy n="25" d="100"/>
        </p:scale>
        <p:origin x="1176" y="232"/>
      </p:cViewPr>
      <p:guideLst>
        <p:guide orient="horz"/>
        <p:guide pos="19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gs" Target="tags/tag1.xml"/><Relationship Id="rId3" Type="http://schemas.openxmlformats.org/officeDocument/2006/relationships/handoutMaster" Target="handoutMasters/handout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302F586B-0015-43FB-918D-31E1A09780E3}" type="datetimeFigureOut">
              <a:rPr lang="en-US" smtClean="0"/>
              <a:t>4/25/25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05841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5F29C2D4-4424-41A2-A90C-29D31B733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573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483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1" y="1318264"/>
            <a:ext cx="9875520" cy="28087321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4"/>
            <a:ext cx="28895039" cy="28087321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22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252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7"/>
            <a:ext cx="37307521" cy="6537960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16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4"/>
            <a:ext cx="37307521" cy="720089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054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108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16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21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271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434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4067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defPPr>
              <a:defRPr kern="1200" smtId="4294967295"/>
            </a:defPPr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1" y="7680962"/>
            <a:ext cx="19385280" cy="21724623"/>
          </a:xfrm>
        </p:spPr>
        <p:txBody>
          <a:bodyPr/>
          <a:lstStyle>
            <a:defPPr>
              <a:defRPr kern="1200" smtId="4294967295"/>
            </a:defPPr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277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3"/>
            <a:ext cx="19392902" cy="307085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5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3"/>
          </a:xfrm>
        </p:spPr>
        <p:txBody>
          <a:bodyPr/>
          <a:lstStyle>
            <a:defPPr>
              <a:defRPr kern="1200" smtId="4294967295"/>
            </a:defPPr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1" y="7368543"/>
            <a:ext cx="19400520" cy="307085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5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1" y="10439400"/>
            <a:ext cx="19400520" cy="18966183"/>
          </a:xfrm>
        </p:spPr>
        <p:txBody>
          <a:bodyPr/>
          <a:lstStyle>
            <a:defPPr>
              <a:defRPr kern="1200" smtId="4294967295"/>
            </a:defPPr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302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1450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47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8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9" y="1310641"/>
            <a:ext cx="24536400" cy="28094942"/>
          </a:xfrm>
        </p:spPr>
        <p:txBody>
          <a:bodyPr/>
          <a:lstStyle>
            <a:defPPr>
              <a:defRPr kern="1200" smtId="4294967295"/>
            </a:defPPr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1"/>
            <a:ext cx="14439902" cy="22517103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5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97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1" cy="2720343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8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1" cy="19751039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3200"/>
            </a:lvl1pPr>
            <a:lvl2pPr marL="1880543" indent="0">
              <a:buNone/>
              <a:defRPr sz="11500"/>
            </a:lvl2pPr>
            <a:lvl3pPr marL="3761086" indent="0">
              <a:buNone/>
              <a:defRPr sz="9900"/>
            </a:lvl3pPr>
            <a:lvl4pPr marL="5641630" indent="0">
              <a:buNone/>
              <a:defRPr sz="8200"/>
            </a:lvl4pPr>
            <a:lvl5pPr marL="7522173" indent="0">
              <a:buNone/>
              <a:defRPr sz="8200"/>
            </a:lvl5pPr>
            <a:lvl6pPr marL="9402716" indent="0">
              <a:buNone/>
              <a:defRPr sz="8200"/>
            </a:lvl6pPr>
            <a:lvl7pPr marL="11283259" indent="0">
              <a:buNone/>
              <a:defRPr sz="8200"/>
            </a:lvl7pPr>
            <a:lvl8pPr marL="13163803" indent="0">
              <a:buNone/>
              <a:defRPr sz="8200"/>
            </a:lvl8pPr>
            <a:lvl9pPr marL="15044345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3"/>
            <a:ext cx="26334721" cy="386333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5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61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79" cy="5486400"/>
          </a:xfrm>
          <a:prstGeom prst="rect">
            <a:avLst/>
          </a:prstGeom>
        </p:spPr>
        <p:txBody>
          <a:bodyPr vert="horz" lIns="376108" tIns="188056" rIns="376108" bIns="188056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79" cy="21724623"/>
          </a:xfrm>
          <a:prstGeom prst="rect">
            <a:avLst/>
          </a:prstGeom>
        </p:spPr>
        <p:txBody>
          <a:bodyPr vert="horz" lIns="376108" tIns="188056" rIns="376108" bIns="188056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8"/>
            <a:ext cx="1024128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1" y="30510488"/>
            <a:ext cx="1389888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1" y="30510488"/>
            <a:ext cx="1024128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ransition/>
  <p:txStyles>
    <p:titleStyle>
      <a:defPPr>
        <a:defRPr kern="1200" smtId="4294967295"/>
      </a:defPPr>
      <a:lvl1pPr algn="ctr" defTabSz="3761086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1410405" indent="-1410405" algn="l" defTabSz="3761086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5884" indent="-1175341" algn="l" defTabSz="3761086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1358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901" indent="-940272" algn="l" defTabSz="3761086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2444" indent="-940272" algn="l" defTabSz="3761086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2988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531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4074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4617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43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086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630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173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716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259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803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345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anual Input 2">
            <a:extLst>
              <a:ext uri="{FF2B5EF4-FFF2-40B4-BE49-F238E27FC236}">
                <a16:creationId xmlns:a16="http://schemas.microsoft.com/office/drawing/2014/main" id="{F1E4803F-4B07-4A50-A7FA-84FB533DB4CF}"/>
              </a:ext>
            </a:extLst>
          </p:cNvPr>
          <p:cNvSpPr/>
          <p:nvPr/>
        </p:nvSpPr>
        <p:spPr>
          <a:xfrm>
            <a:off x="0" y="13584933"/>
            <a:ext cx="43971170" cy="6328922"/>
          </a:xfrm>
          <a:prstGeom prst="flowChartManualInput">
            <a:avLst/>
          </a:prstGeom>
          <a:solidFill>
            <a:srgbClr val="580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93372B4-BFB6-43F7-859E-1DEF177587DD}"/>
              </a:ext>
            </a:extLst>
          </p:cNvPr>
          <p:cNvSpPr/>
          <p:nvPr/>
        </p:nvSpPr>
        <p:spPr>
          <a:xfrm>
            <a:off x="0" y="15152914"/>
            <a:ext cx="43971170" cy="17765485"/>
          </a:xfrm>
          <a:prstGeom prst="rect">
            <a:avLst/>
          </a:prstGeom>
          <a:solidFill>
            <a:srgbClr val="580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2" name="Flowchart: Manual Input 1">
            <a:extLst>
              <a:ext uri="{FF2B5EF4-FFF2-40B4-BE49-F238E27FC236}">
                <a16:creationId xmlns:a16="http://schemas.microsoft.com/office/drawing/2014/main" id="{375380A8-E8CA-4348-946C-CC65547F46A3}"/>
              </a:ext>
            </a:extLst>
          </p:cNvPr>
          <p:cNvSpPr/>
          <p:nvPr/>
        </p:nvSpPr>
        <p:spPr>
          <a:xfrm>
            <a:off x="0" y="28442654"/>
            <a:ext cx="43971170" cy="4607642"/>
          </a:xfrm>
          <a:prstGeom prst="flowChartManualInput">
            <a:avLst/>
          </a:prstGeom>
          <a:solidFill>
            <a:srgbClr val="8B2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71386" y="15478180"/>
            <a:ext cx="9601200" cy="1184946"/>
          </a:xfrm>
          <a:prstGeom prst="rect">
            <a:avLst/>
          </a:prstGeom>
          <a:solidFill>
            <a:srgbClr val="F3F3F3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4200" b="1" dirty="0">
                <a:solidFill>
                  <a:srgbClr val="A167AF"/>
                </a:solidFill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10661D15-FEEC-48A3-BE53-98D164F2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04" y="15478180"/>
            <a:ext cx="20713588" cy="1184946"/>
          </a:xfrm>
          <a:prstGeom prst="rect">
            <a:avLst/>
          </a:prstGeom>
          <a:solidFill>
            <a:srgbClr val="F3F3F3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4200" b="1">
                <a:solidFill>
                  <a:srgbClr val="A167AF"/>
                </a:solidFill>
                <a:latin typeface="Libre Baskerville" panose="02000000000000000000" pitchFamily="2" charset="0"/>
              </a:rPr>
              <a:t>Methodology</a:t>
            </a:r>
          </a:p>
        </p:txBody>
      </p:sp>
      <p:sp>
        <p:nvSpPr>
          <p:cNvPr id="34" name="Rectangle 10">
            <a:extLst>
              <a:ext uri="{FF2B5EF4-FFF2-40B4-BE49-F238E27FC236}">
                <a16:creationId xmlns:a16="http://schemas.microsoft.com/office/drawing/2014/main" id="{0BB0DEBB-643A-495C-9A00-84ACC65F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8611" y="15478180"/>
            <a:ext cx="9601200" cy="1184946"/>
          </a:xfrm>
          <a:prstGeom prst="rect">
            <a:avLst/>
          </a:prstGeom>
          <a:solidFill>
            <a:srgbClr val="F3F3F3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4200" b="1">
                <a:solidFill>
                  <a:srgbClr val="A167AF"/>
                </a:solidFill>
                <a:latin typeface="Libre Baskerville" panose="02000000000000000000" pitchFamily="2" charset="0"/>
              </a:rPr>
              <a:t>Results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27E454-6E74-438E-B6CD-F623F47990B5}"/>
              </a:ext>
            </a:extLst>
          </p:cNvPr>
          <p:cNvSpPr txBox="1"/>
          <p:nvPr/>
        </p:nvSpPr>
        <p:spPr>
          <a:xfrm>
            <a:off x="771386" y="16808255"/>
            <a:ext cx="9857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id="{786A1CE5-26F5-4365-A6A8-5A9298D4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9286" y="16801986"/>
            <a:ext cx="1005840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F0CED6AC-A82D-4E7E-8DE1-9DE68E175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3515" y="16801986"/>
            <a:ext cx="1005840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998FE72F-E77A-4480-B8D1-D34F20784276}"/>
              </a:ext>
            </a:extLst>
          </p:cNvPr>
          <p:cNvSpPr txBox="1"/>
          <p:nvPr/>
        </p:nvSpPr>
        <p:spPr>
          <a:xfrm>
            <a:off x="33549791" y="16795023"/>
            <a:ext cx="9857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8" name="Title 11">
            <a:extLst>
              <a:ext uri="{FF2B5EF4-FFF2-40B4-BE49-F238E27FC236}">
                <a16:creationId xmlns:a16="http://schemas.microsoft.com/office/drawing/2014/main" id="{EDE5E111-F597-463C-85E7-64EEC1131F83}"/>
              </a:ext>
            </a:extLst>
          </p:cNvPr>
          <p:cNvSpPr txBox="1"/>
          <p:nvPr/>
        </p:nvSpPr>
        <p:spPr>
          <a:xfrm>
            <a:off x="775252" y="800069"/>
            <a:ext cx="20574000" cy="2746935"/>
          </a:xfrm>
          <a:prstGeom prst="rect">
            <a:avLst/>
          </a:prstGeom>
        </p:spPr>
        <p:txBody>
          <a:bodyPr lIns="128016" tIns="64008" rIns="128016" bIns="64008"/>
          <a:lstStyle>
            <a:defPPr>
              <a:defRPr kern="1200" smtId="4294967295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0" dirty="0">
                <a:solidFill>
                  <a:srgbClr val="353941"/>
                </a:solidFill>
                <a:latin typeface="Libre Baskerville" panose="02000000000000000000" pitchFamily="2" charset="0"/>
              </a:rPr>
              <a:t>This is the </a:t>
            </a:r>
            <a:r>
              <a:rPr lang="en-US" sz="11000" b="1" dirty="0">
                <a:solidFill>
                  <a:srgbClr val="353941"/>
                </a:solidFill>
                <a:latin typeface="Libre Baskerville" panose="02000000000000000000" pitchFamily="2" charset="0"/>
              </a:rPr>
              <a:t>main takeaway </a:t>
            </a:r>
            <a:r>
              <a:rPr lang="en-US" sz="11000" dirty="0">
                <a:solidFill>
                  <a:srgbClr val="353941"/>
                </a:solidFill>
                <a:latin typeface="Libre Baskerville" panose="02000000000000000000" pitchFamily="2" charset="0"/>
              </a:rPr>
              <a:t>from your research. It should be </a:t>
            </a:r>
            <a:r>
              <a:rPr lang="en-US" sz="11000" b="1" dirty="0">
                <a:solidFill>
                  <a:srgbClr val="353941"/>
                </a:solidFill>
                <a:latin typeface="Libre Baskerville" panose="02000000000000000000" pitchFamily="2" charset="0"/>
              </a:rPr>
              <a:t>simplified</a:t>
            </a:r>
            <a:r>
              <a:rPr lang="en-US" sz="11000" dirty="0">
                <a:solidFill>
                  <a:srgbClr val="353941"/>
                </a:solidFill>
                <a:latin typeface="Libre Baskerville" panose="02000000000000000000" pitchFamily="2" charset="0"/>
              </a:rPr>
              <a:t> to one or two sentences.</a:t>
            </a: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EDEAEAE8-46D1-4B8C-9F81-9C3B34967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61" y="9883547"/>
            <a:ext cx="3251060" cy="325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0EA749-6AF8-4D4B-AFCB-C1045727E501}"/>
              </a:ext>
            </a:extLst>
          </p:cNvPr>
          <p:cNvSpPr txBox="1"/>
          <p:nvPr/>
        </p:nvSpPr>
        <p:spPr>
          <a:xfrm>
            <a:off x="813352" y="30056838"/>
            <a:ext cx="9144000" cy="14687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761086">
              <a:spcBef>
                <a:spcPct val="20000"/>
              </a:spcBef>
              <a:defRPr/>
            </a:pPr>
            <a:r>
              <a:rPr lang="en-US" sz="8500" b="1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Optional Title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09979DB4-932D-435D-AECC-E310620860F5}"/>
              </a:ext>
            </a:extLst>
          </p:cNvPr>
          <p:cNvSpPr txBox="1"/>
          <p:nvPr/>
        </p:nvSpPr>
        <p:spPr>
          <a:xfrm>
            <a:off x="775252" y="31384994"/>
            <a:ext cx="914400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5600" dirty="0">
                <a:solidFill>
                  <a:schemeClr val="bg1"/>
                </a:solidFill>
                <a:effectLst/>
                <a:latin typeface="Montserrat" panose="00000500000000000000" pitchFamily="2" charset="0"/>
                <a:cs typeface="Arial" panose="020B0604020202020204" pitchFamily="34" charset="0"/>
              </a:rPr>
              <a:t>Add Author Names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C1C3A904-1F91-4D66-8654-A21A9B667DD4}"/>
              </a:ext>
            </a:extLst>
          </p:cNvPr>
          <p:cNvSpPr txBox="1"/>
          <p:nvPr/>
        </p:nvSpPr>
        <p:spPr>
          <a:xfrm>
            <a:off x="3999399" y="11342553"/>
            <a:ext cx="609544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ffectLst/>
                <a:latin typeface="Montserrat" panose="00000500000000000000" pitchFamily="2" charset="0"/>
                <a:cs typeface="Arial" panose="020B0604020202020204" pitchFamily="34" charset="0"/>
              </a:rPr>
              <a:t>Include a QR code to scan to download a digital copy of your poster.</a:t>
            </a:r>
          </a:p>
        </p:txBody>
      </p:sp>
      <p:pic>
        <p:nvPicPr>
          <p:cNvPr id="7" name="Picture 6" descr="A black and white logo&#10;&#10;AI-generated content may be incorrect.">
            <a:extLst>
              <a:ext uri="{FF2B5EF4-FFF2-40B4-BE49-F238E27FC236}">
                <a16:creationId xmlns:a16="http://schemas.microsoft.com/office/drawing/2014/main" id="{075E03BE-31DD-C888-51E9-C09418BEA3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9791" y="28487377"/>
            <a:ext cx="10751163" cy="460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710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6.09.30"/>
  <p:tag name="AS_TITLE" val="Aspose.Slides for .NET 4.0"/>
  <p:tag name="AS_VERSION" val="16.9.0.0"/>
  <p:tag name="MAKESIGNSTEMPLATE" val="hypotheticalocean|09-2018"/>
</p:tagLst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3778</TotalTime>
  <Words>86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Libre Baskerville</vt:lpstr>
      <vt:lpstr>Calibri</vt:lpstr>
      <vt:lpstr>Arial</vt:lpstr>
      <vt:lpstr>Montserrat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research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Michael Granado</cp:lastModifiedBy>
  <cp:revision>28</cp:revision>
  <cp:lastPrinted>2011-01-21T18:13:44Z</cp:lastPrinted>
  <dcterms:modified xsi:type="dcterms:W3CDTF">2025-04-26T01:53:55Z</dcterms:modified>
  <cp:category>scientific poster powerpoint</cp:category>
</cp:coreProperties>
</file>