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4260" r:id="rId1"/>
  </p:sldMasterIdLst>
  <p:handoutMasterIdLst>
    <p:handoutMasterId r:id="rId3"/>
  </p:handoutMasterIdLst>
  <p:sldIdLst>
    <p:sldId id="256" r:id="rId2"/>
  </p:sldIdLst>
  <p:sldSz cx="43891200" cy="32918400"/>
  <p:notesSz cx="7010400" cy="9271000"/>
  <p:embeddedFontLst>
    <p:embeddedFont>
      <p:font typeface="Libre Baskerville" panose="02000000000000000000" pitchFamily="2" charset="0"/>
      <p:regular r:id="rId4"/>
      <p:bold r:id="rId5"/>
      <p:italic r:id="rId6"/>
    </p:embeddedFont>
    <p:embeddedFont>
      <p:font typeface="Montserrat" pitchFamily="2" charset="77"/>
      <p:regular r:id="rId7"/>
      <p:bold r:id="rId8"/>
      <p:italic r:id="rId9"/>
      <p:boldItalic r:id="rId10"/>
    </p:embeddedFont>
    <p:embeddedFont>
      <p:font typeface="Montserrat Light" pitchFamily="2" charset="77"/>
      <p:regular r:id="rId11"/>
      <p:italic r:id="rId12"/>
    </p:embeddedFont>
  </p:embeddedFontLst>
  <p:custDataLst>
    <p:tags r:id="rId13"/>
  </p:custDataLst>
  <p:defaultTextStyle>
    <a:defPPr>
      <a:defRPr lang="en-US"/>
    </a:defPPr>
    <a:lvl1pPr marL="0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8198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56396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345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127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90995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691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473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25593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9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230"/>
    <a:srgbClr val="58001B"/>
    <a:srgbClr val="353941"/>
    <a:srgbClr val="A167AF"/>
    <a:srgbClr val="F3F3F3"/>
    <a:srgbClr val="9EA0A4"/>
    <a:srgbClr val="235078"/>
    <a:srgbClr val="E3E3E3"/>
    <a:srgbClr val="E65243"/>
    <a:srgbClr val="BAE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32" autoAdjust="0"/>
    <p:restoredTop sz="94710" autoAdjust="0"/>
  </p:normalViewPr>
  <p:slideViewPr>
    <p:cSldViewPr snapToGrid="0">
      <p:cViewPr varScale="1">
        <p:scale>
          <a:sx n="25" d="100"/>
          <a:sy n="25" d="100"/>
        </p:scale>
        <p:origin x="1176" y="232"/>
      </p:cViewPr>
      <p:guideLst>
        <p:guide orient="horz"/>
        <p:guide pos="19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gs" Target="tags/tag1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t>4/25/25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1" y="1318264"/>
            <a:ext cx="9875520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4"/>
            <a:ext cx="28895039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4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2"/>
            <a:ext cx="1938528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2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1"/>
            <a:ext cx="14439902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5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376108" tIns="188056" rIns="376108" bIns="188056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376108" tIns="188056" rIns="376108" bIns="188056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8"/>
            <a:ext cx="102412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4/25/25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8"/>
            <a:ext cx="138988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8"/>
            <a:ext cx="102412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/>
  <p:txStyles>
    <p:titleStyle>
      <a:defPPr>
        <a:defRPr kern="1200" smtId="4294967295"/>
      </a:defPPr>
      <a:lvl1pPr algn="ctr" defTabSz="3761086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410405" indent="-1410405" algn="l" defTabSz="37610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884" indent="-1175341" algn="l" defTabSz="3761086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135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901" indent="-940272" algn="l" defTabSz="3761086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2444" indent="-940272" algn="l" defTabSz="3761086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5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nual Input 2">
            <a:extLst>
              <a:ext uri="{FF2B5EF4-FFF2-40B4-BE49-F238E27FC236}">
                <a16:creationId xmlns:a16="http://schemas.microsoft.com/office/drawing/2014/main" id="{F1E4803F-4B07-4A50-A7FA-84FB533DB4CF}"/>
              </a:ext>
            </a:extLst>
          </p:cNvPr>
          <p:cNvSpPr/>
          <p:nvPr/>
        </p:nvSpPr>
        <p:spPr>
          <a:xfrm>
            <a:off x="0" y="13584933"/>
            <a:ext cx="43971170" cy="6328922"/>
          </a:xfrm>
          <a:prstGeom prst="flowChartManualInput">
            <a:avLst/>
          </a:prstGeom>
          <a:solidFill>
            <a:srgbClr val="58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3372B4-BFB6-43F7-859E-1DEF177587DD}"/>
              </a:ext>
            </a:extLst>
          </p:cNvPr>
          <p:cNvSpPr/>
          <p:nvPr/>
        </p:nvSpPr>
        <p:spPr>
          <a:xfrm>
            <a:off x="0" y="15152914"/>
            <a:ext cx="43971170" cy="17765485"/>
          </a:xfrm>
          <a:prstGeom prst="rect">
            <a:avLst/>
          </a:prstGeom>
          <a:solidFill>
            <a:srgbClr val="58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2" name="Flowchart: Manual Input 1">
            <a:extLst>
              <a:ext uri="{FF2B5EF4-FFF2-40B4-BE49-F238E27FC236}">
                <a16:creationId xmlns:a16="http://schemas.microsoft.com/office/drawing/2014/main" id="{375380A8-E8CA-4348-946C-CC65547F46A3}"/>
              </a:ext>
            </a:extLst>
          </p:cNvPr>
          <p:cNvSpPr/>
          <p:nvPr/>
        </p:nvSpPr>
        <p:spPr>
          <a:xfrm>
            <a:off x="0" y="28442654"/>
            <a:ext cx="43971170" cy="4607642"/>
          </a:xfrm>
          <a:prstGeom prst="flowChartManualInput">
            <a:avLst/>
          </a:prstGeom>
          <a:solidFill>
            <a:srgbClr val="8B2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71386" y="15478180"/>
            <a:ext cx="9601200" cy="1184946"/>
          </a:xfrm>
          <a:prstGeom prst="rect">
            <a:avLst/>
          </a:prstGeom>
          <a:solidFill>
            <a:srgbClr val="F3F3F3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200" b="1" dirty="0">
                <a:solidFill>
                  <a:srgbClr val="A167AF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10661D15-FEEC-48A3-BE53-98D164F2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804" y="15478180"/>
            <a:ext cx="20713588" cy="1184946"/>
          </a:xfrm>
          <a:prstGeom prst="rect">
            <a:avLst/>
          </a:prstGeom>
          <a:solidFill>
            <a:srgbClr val="F3F3F3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200" b="1">
                <a:solidFill>
                  <a:srgbClr val="A167AF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BB0DEBB-643A-495C-9A00-84ACC65F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8611" y="15478180"/>
            <a:ext cx="9601200" cy="1184946"/>
          </a:xfrm>
          <a:prstGeom prst="rect">
            <a:avLst/>
          </a:prstGeom>
          <a:solidFill>
            <a:srgbClr val="F3F3F3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200" b="1">
                <a:solidFill>
                  <a:srgbClr val="A167AF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27E454-6E74-438E-B6CD-F623F47990B5}"/>
              </a:ext>
            </a:extLst>
          </p:cNvPr>
          <p:cNvSpPr txBox="1"/>
          <p:nvPr/>
        </p:nvSpPr>
        <p:spPr>
          <a:xfrm>
            <a:off x="771386" y="16808255"/>
            <a:ext cx="9857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786A1CE5-26F5-4365-A6A8-5A9298D4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9286" y="16801986"/>
            <a:ext cx="100584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F0CED6AC-A82D-4E7E-8DE1-9DE68E17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3515" y="16801986"/>
            <a:ext cx="100584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998FE72F-E77A-4480-B8D1-D34F20784276}"/>
              </a:ext>
            </a:extLst>
          </p:cNvPr>
          <p:cNvSpPr txBox="1"/>
          <p:nvPr/>
        </p:nvSpPr>
        <p:spPr>
          <a:xfrm>
            <a:off x="33549791" y="16795023"/>
            <a:ext cx="9857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8" name="Title 11">
            <a:extLst>
              <a:ext uri="{FF2B5EF4-FFF2-40B4-BE49-F238E27FC236}">
                <a16:creationId xmlns:a16="http://schemas.microsoft.com/office/drawing/2014/main" id="{EDE5E111-F597-463C-85E7-64EEC1131F83}"/>
              </a:ext>
            </a:extLst>
          </p:cNvPr>
          <p:cNvSpPr txBox="1"/>
          <p:nvPr/>
        </p:nvSpPr>
        <p:spPr>
          <a:xfrm>
            <a:off x="775252" y="800069"/>
            <a:ext cx="20574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0" dirty="0">
                <a:solidFill>
                  <a:srgbClr val="353941"/>
                </a:solidFill>
                <a:latin typeface="Libre Baskerville" panose="02000000000000000000" pitchFamily="2" charset="0"/>
              </a:rPr>
              <a:t>This is the </a:t>
            </a:r>
            <a:r>
              <a:rPr lang="en-US" sz="11000" b="1" dirty="0">
                <a:solidFill>
                  <a:srgbClr val="353941"/>
                </a:solidFill>
                <a:latin typeface="Libre Baskerville" panose="02000000000000000000" pitchFamily="2" charset="0"/>
              </a:rPr>
              <a:t>main takeaway </a:t>
            </a:r>
            <a:r>
              <a:rPr lang="en-US" sz="11000" dirty="0">
                <a:solidFill>
                  <a:srgbClr val="353941"/>
                </a:solidFill>
                <a:latin typeface="Libre Baskerville" panose="02000000000000000000" pitchFamily="2" charset="0"/>
              </a:rPr>
              <a:t>from your research. It should be </a:t>
            </a:r>
            <a:r>
              <a:rPr lang="en-US" sz="11000" b="1" dirty="0">
                <a:solidFill>
                  <a:srgbClr val="353941"/>
                </a:solidFill>
                <a:latin typeface="Libre Baskerville" panose="02000000000000000000" pitchFamily="2" charset="0"/>
              </a:rPr>
              <a:t>simplified</a:t>
            </a:r>
            <a:r>
              <a:rPr lang="en-US" sz="11000" dirty="0">
                <a:solidFill>
                  <a:srgbClr val="353941"/>
                </a:solidFill>
                <a:latin typeface="Libre Baskerville" panose="02000000000000000000" pitchFamily="2" charset="0"/>
              </a:rPr>
              <a:t> to one or two sentences.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EDEAEAE8-46D1-4B8C-9F81-9C3B34967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61" y="9883547"/>
            <a:ext cx="3251060" cy="325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0EA749-6AF8-4D4B-AFCB-C1045727E501}"/>
              </a:ext>
            </a:extLst>
          </p:cNvPr>
          <p:cNvSpPr txBox="1"/>
          <p:nvPr/>
        </p:nvSpPr>
        <p:spPr>
          <a:xfrm>
            <a:off x="813352" y="30056838"/>
            <a:ext cx="9144000" cy="14687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761086">
              <a:spcBef>
                <a:spcPct val="20000"/>
              </a:spcBef>
              <a:defRPr/>
            </a:pPr>
            <a:r>
              <a:rPr lang="en-US" sz="8500" b="1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Optional Title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9979DB4-932D-435D-AECC-E310620860F5}"/>
              </a:ext>
            </a:extLst>
          </p:cNvPr>
          <p:cNvSpPr txBox="1"/>
          <p:nvPr/>
        </p:nvSpPr>
        <p:spPr>
          <a:xfrm>
            <a:off x="775252" y="31384994"/>
            <a:ext cx="914400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600" dirty="0">
                <a:solidFill>
                  <a:schemeClr val="bg1"/>
                </a:solidFill>
                <a:effectLst/>
                <a:latin typeface="Montserrat" panose="00000500000000000000" pitchFamily="2" charset="0"/>
                <a:cs typeface="Arial" panose="020B0604020202020204" pitchFamily="34" charset="0"/>
              </a:rPr>
              <a:t>Add Author Names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C1C3A904-1F91-4D66-8654-A21A9B667DD4}"/>
              </a:ext>
            </a:extLst>
          </p:cNvPr>
          <p:cNvSpPr txBox="1"/>
          <p:nvPr/>
        </p:nvSpPr>
        <p:spPr>
          <a:xfrm>
            <a:off x="3999399" y="11342553"/>
            <a:ext cx="609544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Montserrat" panose="00000500000000000000" pitchFamily="2" charset="0"/>
                <a:cs typeface="Arial" panose="020B0604020202020204" pitchFamily="34" charset="0"/>
              </a:rPr>
              <a:t>Include a QR code to scan to download a digital copy of your poster.</a:t>
            </a:r>
          </a:p>
        </p:txBody>
      </p:sp>
      <p:pic>
        <p:nvPicPr>
          <p:cNvPr id="7" name="Picture 6" descr="A black and white logo&#10;&#10;AI-generated content may be incorrect.">
            <a:extLst>
              <a:ext uri="{FF2B5EF4-FFF2-40B4-BE49-F238E27FC236}">
                <a16:creationId xmlns:a16="http://schemas.microsoft.com/office/drawing/2014/main" id="{075E03BE-31DD-C888-51E9-C09418BEA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9791" y="28487377"/>
            <a:ext cx="10751163" cy="460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hypotheticalocean|09-2018"/>
</p:tagLst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86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Libre Baskerville</vt:lpstr>
      <vt:lpstr>Calibri</vt:lpstr>
      <vt:lpstr>Arial</vt:lpstr>
      <vt:lpstr>Montserrat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Michael Granado</cp:lastModifiedBy>
  <cp:revision>28</cp:revision>
  <cp:lastPrinted>2011-01-21T18:13:44Z</cp:lastPrinted>
  <dcterms:modified xsi:type="dcterms:W3CDTF">2025-04-26T01:53:55Z</dcterms:modified>
  <cp:category>scientific poster powerpoint</cp:category>
</cp:coreProperties>
</file>