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7" r:id="rId7"/>
    <p:sldId id="259" r:id="rId8"/>
    <p:sldId id="260" r:id="rId9"/>
    <p:sldId id="263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F5C77F-4A80-4F19-A092-B16F497AD59E}" v="20" dt="2020-08-13T21:36:29.9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03" autoAdjust="0"/>
    <p:restoredTop sz="94660"/>
  </p:normalViewPr>
  <p:slideViewPr>
    <p:cSldViewPr snapToGrid="0">
      <p:cViewPr>
        <p:scale>
          <a:sx n="90" d="100"/>
          <a:sy n="90" d="100"/>
        </p:scale>
        <p:origin x="1355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61D41-B9F3-4BF3-AF51-DF78B52896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96C0FF-3127-4193-BC6A-EEB3C3739B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13DA44-4592-4525-8A60-E4B14493F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19259-3E7C-4733-843D-DFF3B2A4EDAA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46D93-0C46-4760-95A9-DA2EC173D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918023-ED92-4247-AD45-950C810CC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B2D6-53B6-4776-BCD8-A69D6BFEA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866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5D03F-5A02-4125-A89D-622C8CC6B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C6E3D-4EE1-4C2E-8209-C2E2A402B2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D618A-512E-47E8-9AB5-0D2C86074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19259-3E7C-4733-843D-DFF3B2A4EDAA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31578-5E0C-4614-AF8F-5D62DA35F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FCD25-930A-4CDE-8EF8-0266C3B4E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B2D6-53B6-4776-BCD8-A69D6BFEA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205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EC738-26C0-4A68-9FAF-4BF700C0D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C12A84-2FAC-43FF-99BE-95BB85E84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B5B4D-FD15-4DD3-A230-683D4DA7F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19259-3E7C-4733-843D-DFF3B2A4EDAA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65EFA-DE62-45F9-ADF1-96882CCEE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46C6E-6792-4C0B-B874-4F0CE1BC1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B2D6-53B6-4776-BCD8-A69D6BFEA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01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CD3E5-03E0-4056-8143-262217483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B8D02-ECD0-4646-80F1-C1F18C55C4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6C2875-1294-4AE7-B53B-63A1F77390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BB8D5D-D190-47BF-891E-9656AF199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19259-3E7C-4733-843D-DFF3B2A4EDAA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320CDE-D725-4B89-9D05-EA7E719C2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C44D58-B428-495E-8F1F-D0F726C59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B2D6-53B6-4776-BCD8-A69D6BFEA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099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130E8-DB5D-4802-B493-67C8FA2CE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6CDCA5-663C-40DF-AF4D-45C30263E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5CC53B-1D3B-486D-A164-15C09C025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9EFA17-9666-433E-A6F1-E7B7377732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4C45B5-3D5F-4484-B7F7-57E9E1A39E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FD550F-054C-4B6B-8FA6-1A5826DC4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19259-3E7C-4733-843D-DFF3B2A4EDAA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B2A23E-EEA1-4C53-A7CA-2034365BB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86ECDC-3A1D-4C52-8D31-9007C4EC1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B2D6-53B6-4776-BCD8-A69D6BFEA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0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1D167-06AD-4705-A1CA-823BC1AE1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13C48A-E40A-4D32-98EF-1A8ED6EC2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19259-3E7C-4733-843D-DFF3B2A4EDAA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98EC0D-2D5D-4ECB-AAEC-B9FE283EB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714280-FFCC-4823-AF2F-A521A58C8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B2D6-53B6-4776-BCD8-A69D6BFEA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1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93D0D1-7279-4C3D-96B9-5B7D9709A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19259-3E7C-4733-843D-DFF3B2A4EDAA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AD3A50-7F75-4867-AF12-8840C2835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CE545-9CCA-4241-ACDA-639007A25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B2D6-53B6-4776-BCD8-A69D6BFEA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464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15DFE-2B48-4131-A44E-E68296945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CCA82-F30C-4FAB-BB78-B065EE052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D4309-9ADB-4293-8383-BB09AD50D5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0F62BC-A35B-43FC-8178-40C623238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19259-3E7C-4733-843D-DFF3B2A4EDAA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4DC7AD-4038-4B07-9794-DC885BA07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C15E36-877C-4E0F-8E80-5537495AF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B2D6-53B6-4776-BCD8-A69D6BFEA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3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F7D4C-7410-4E63-8E03-F00F7D04D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2469CB-2F38-4EE5-B93C-C928E44016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14626D-D11E-4CA7-929A-0CBB654DBC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9480F7-A107-46DC-8D1B-9B245DDB8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19259-3E7C-4733-843D-DFF3B2A4EDAA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F7D1E3-FB00-4FAD-8D5B-0AC1AB313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34F88A-0E3E-4014-9567-1541A1799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B2D6-53B6-4776-BCD8-A69D6BFEA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16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812A3-8C6E-4089-A904-D495D9726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5C5B54-FAA5-4209-AA07-287D8E7E9F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BE66A5-DB87-4843-8B22-C2AFC9D3D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19259-3E7C-4733-843D-DFF3B2A4EDAA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8CF87-CBF6-4AA1-9A85-3AD03DB30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06B4EF-DC84-4D8B-9D48-5B646C788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B2D6-53B6-4776-BCD8-A69D6BFEA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762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DE02A2-54ED-4402-8C77-1659E90C75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3A3FB4-A0FE-4E32-92CD-CAE7EE69B0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7DC03-0D51-4728-A047-B5344EF6C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19259-3E7C-4733-843D-DFF3B2A4EDAA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3AF28-418E-423F-B778-E66ED3FFC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328696-E259-454D-AE00-5F49BA1AC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B2D6-53B6-4776-BCD8-A69D6BFEA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95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9CDC13-30F4-45D3-9017-792EAD47C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08134-9D48-45FD-BC55-8F770D1DD6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F660E-C90D-4ED8-88E5-D8BAA74F2D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019259-3E7C-4733-843D-DFF3B2A4EDAA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A69D9-68A7-4C59-B53A-BF9548E684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D4FA9F-5E95-4901-B58E-A88F0BCD3C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DB2D6-53B6-4776-BCD8-A69D6BFEA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815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30A39-AB69-4B65-A4BB-7ED8683A19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5A5BDC-B91D-47CE-8C31-67737C983A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ECCC91D-4A73-46B2-A9B2-018CEA420A38}"/>
              </a:ext>
            </a:extLst>
          </p:cNvPr>
          <p:cNvGrpSpPr/>
          <p:nvPr/>
        </p:nvGrpSpPr>
        <p:grpSpPr>
          <a:xfrm>
            <a:off x="0" y="111465"/>
            <a:ext cx="12252159" cy="6554029"/>
            <a:chOff x="0" y="111465"/>
            <a:chExt cx="12252159" cy="655402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DAAFC93-1555-4FEF-A8C7-A23F5F7E88A8}"/>
                </a:ext>
              </a:extLst>
            </p:cNvPr>
            <p:cNvSpPr/>
            <p:nvPr/>
          </p:nvSpPr>
          <p:spPr>
            <a:xfrm>
              <a:off x="0" y="1122362"/>
              <a:ext cx="12192000" cy="238759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 descr="A picture containing food&#10;&#10;Description automatically generated">
              <a:extLst>
                <a:ext uri="{FF2B5EF4-FFF2-40B4-BE49-F238E27FC236}">
                  <a16:creationId xmlns:a16="http://schemas.microsoft.com/office/drawing/2014/main" id="{9F3520C0-DD36-44F0-B840-0404D35AD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1615" y="4369347"/>
              <a:ext cx="3820544" cy="2296147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106F740-BD81-4951-AA07-FE4888735A0B}"/>
                </a:ext>
              </a:extLst>
            </p:cNvPr>
            <p:cNvGrpSpPr/>
            <p:nvPr/>
          </p:nvGrpSpPr>
          <p:grpSpPr>
            <a:xfrm>
              <a:off x="0" y="111465"/>
              <a:ext cx="12192000" cy="192321"/>
              <a:chOff x="0" y="111465"/>
              <a:chExt cx="12192000" cy="192321"/>
            </a:xfrm>
          </p:grpSpPr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15887DFD-7796-4E68-B0DC-64E1180CEC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/>
            </p:nvCxnSpPr>
            <p:spPr>
              <a:xfrm>
                <a:off x="0" y="303786"/>
                <a:ext cx="12192000" cy="0"/>
              </a:xfrm>
              <a:prstGeom prst="line">
                <a:avLst/>
              </a:prstGeom>
              <a:ln w="76200">
                <a:solidFill>
                  <a:srgbClr val="7400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F927A117-AF3F-4819-BDA9-B17E9864C2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/>
            </p:nvCxnSpPr>
            <p:spPr>
              <a:xfrm>
                <a:off x="0" y="111465"/>
                <a:ext cx="12192000" cy="0"/>
              </a:xfrm>
              <a:prstGeom prst="line">
                <a:avLst/>
              </a:prstGeom>
              <a:ln w="228600">
                <a:solidFill>
                  <a:srgbClr val="7400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C1372D4-1CF6-45C0-AC4C-9406A5B4E5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>
              <a:off x="0" y="6605588"/>
              <a:ext cx="12192000" cy="0"/>
            </a:xfrm>
            <a:prstGeom prst="line">
              <a:avLst/>
            </a:prstGeom>
            <a:ln w="76200">
              <a:solidFill>
                <a:srgbClr val="7400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41720EBC-285B-4F78-9568-31A6698FB5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284" y="343569"/>
              <a:ext cx="2069432" cy="551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18264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3794C-E19E-467B-926A-9D0E46035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1DB07-43FD-4F25-9C07-4F5AC4CEA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BBC7F0B-6BD0-4BE3-90BB-6F439ABDFE45}"/>
              </a:ext>
            </a:extLst>
          </p:cNvPr>
          <p:cNvGrpSpPr/>
          <p:nvPr/>
        </p:nvGrpSpPr>
        <p:grpSpPr>
          <a:xfrm>
            <a:off x="0" y="111465"/>
            <a:ext cx="12192000" cy="6494123"/>
            <a:chOff x="0" y="111465"/>
            <a:chExt cx="12192000" cy="649412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4545111-65EC-4C36-8797-382FCEF3DA32}"/>
                </a:ext>
              </a:extLst>
            </p:cNvPr>
            <p:cNvSpPr/>
            <p:nvPr/>
          </p:nvSpPr>
          <p:spPr>
            <a:xfrm>
              <a:off x="0" y="4589464"/>
              <a:ext cx="12192000" cy="196876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FBAE4C75-74A4-4787-B7AF-5446FC6253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>
              <a:off x="0" y="6605588"/>
              <a:ext cx="12192000" cy="0"/>
            </a:xfrm>
            <a:prstGeom prst="line">
              <a:avLst/>
            </a:prstGeom>
            <a:ln w="76200">
              <a:solidFill>
                <a:srgbClr val="7400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A9158E0-1D56-4C67-BE79-D6F3F4168686}"/>
                </a:ext>
              </a:extLst>
            </p:cNvPr>
            <p:cNvGrpSpPr/>
            <p:nvPr/>
          </p:nvGrpSpPr>
          <p:grpSpPr>
            <a:xfrm>
              <a:off x="0" y="111465"/>
              <a:ext cx="12192000" cy="192321"/>
              <a:chOff x="0" y="111465"/>
              <a:chExt cx="12192000" cy="192321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F150FED3-9334-45F5-A76C-D2700CC53A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/>
            </p:nvCxnSpPr>
            <p:spPr>
              <a:xfrm>
                <a:off x="0" y="303786"/>
                <a:ext cx="12192000" cy="0"/>
              </a:xfrm>
              <a:prstGeom prst="line">
                <a:avLst/>
              </a:prstGeom>
              <a:ln w="76200">
                <a:solidFill>
                  <a:srgbClr val="7400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86458598-3A9F-405E-B2E0-BCD71DE359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/>
            </p:nvCxnSpPr>
            <p:spPr>
              <a:xfrm>
                <a:off x="0" y="111465"/>
                <a:ext cx="12192000" cy="0"/>
              </a:xfrm>
              <a:prstGeom prst="line">
                <a:avLst/>
              </a:prstGeom>
              <a:ln w="228600">
                <a:solidFill>
                  <a:srgbClr val="7400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54699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8112D-ECD8-4E65-81D3-500C9254D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93DBE-BDB2-4CBA-8AEB-CB5D0ED1A9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6D3AE5-5D29-45AF-9413-5A7E0931F9E3}"/>
              </a:ext>
            </a:extLst>
          </p:cNvPr>
          <p:cNvGrpSpPr/>
          <p:nvPr/>
        </p:nvGrpSpPr>
        <p:grpSpPr>
          <a:xfrm>
            <a:off x="-549858" y="111465"/>
            <a:ext cx="12741858" cy="6494123"/>
            <a:chOff x="-549858" y="111465"/>
            <a:chExt cx="12741858" cy="6494123"/>
          </a:xfrm>
        </p:grpSpPr>
        <p:pic>
          <p:nvPicPr>
            <p:cNvPr id="13" name="Picture 12" descr="A picture containing food&#10;&#10;Description automatically generated">
              <a:extLst>
                <a:ext uri="{FF2B5EF4-FFF2-40B4-BE49-F238E27FC236}">
                  <a16:creationId xmlns:a16="http://schemas.microsoft.com/office/drawing/2014/main" id="{B7FF35D9-F9A1-4B58-B524-DB8F39EAE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49858" y="5795468"/>
              <a:ext cx="1347953" cy="810120"/>
            </a:xfrm>
            <a:prstGeom prst="rect">
              <a:avLst/>
            </a:prstGeom>
          </p:spPr>
        </p:pic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11F8F4DE-C8A6-46F7-9EED-78672A1539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605588"/>
              <a:ext cx="12192000" cy="0"/>
            </a:xfrm>
            <a:prstGeom prst="line">
              <a:avLst/>
            </a:prstGeom>
            <a:ln w="76200">
              <a:solidFill>
                <a:srgbClr val="7400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13F3625-A0F1-4181-AF6F-27A1CD679329}"/>
                </a:ext>
              </a:extLst>
            </p:cNvPr>
            <p:cNvGrpSpPr/>
            <p:nvPr/>
          </p:nvGrpSpPr>
          <p:grpSpPr>
            <a:xfrm>
              <a:off x="0" y="111465"/>
              <a:ext cx="12192000" cy="192321"/>
              <a:chOff x="0" y="111465"/>
              <a:chExt cx="12192000" cy="192321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85848649-6ADC-494D-B2DC-92110C738D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303786"/>
                <a:ext cx="12192000" cy="0"/>
              </a:xfrm>
              <a:prstGeom prst="line">
                <a:avLst/>
              </a:prstGeom>
              <a:ln w="76200">
                <a:solidFill>
                  <a:srgbClr val="7400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05D9BB79-F3F4-4BF2-B364-75CCA9DDF3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/>
            </p:nvCxnSpPr>
            <p:spPr>
              <a:xfrm>
                <a:off x="0" y="111465"/>
                <a:ext cx="12192000" cy="0"/>
              </a:xfrm>
              <a:prstGeom prst="line">
                <a:avLst/>
              </a:prstGeom>
              <a:ln w="228600">
                <a:solidFill>
                  <a:srgbClr val="7400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98669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food&#10;&#10;Description automatically generated">
            <a:extLst>
              <a:ext uri="{FF2B5EF4-FFF2-40B4-BE49-F238E27FC236}">
                <a16:creationId xmlns:a16="http://schemas.microsoft.com/office/drawing/2014/main" id="{89112085-D513-4DA3-8A58-F06BCC4DC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9858" y="5795468"/>
            <a:ext cx="1347953" cy="8101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73713F-1D21-4A4E-AD54-DC34EA48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FBB1C-C2F3-4C43-8E6A-0A564D4C042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C193C7-AEF3-4331-9F94-87AD85AED30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75E9EC0-051A-417B-ADD1-1CA9D688D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0" y="6605588"/>
            <a:ext cx="12192000" cy="0"/>
          </a:xfrm>
          <a:prstGeom prst="line">
            <a:avLst/>
          </a:prstGeom>
          <a:ln w="76200">
            <a:solidFill>
              <a:srgbClr val="740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9D9C7EAE-8C6C-4E6D-A161-CFEF8E84E0CE}"/>
              </a:ext>
            </a:extLst>
          </p:cNvPr>
          <p:cNvGrpSpPr/>
          <p:nvPr/>
        </p:nvGrpSpPr>
        <p:grpSpPr>
          <a:xfrm>
            <a:off x="0" y="111465"/>
            <a:ext cx="12192000" cy="192321"/>
            <a:chOff x="0" y="111465"/>
            <a:chExt cx="12192000" cy="192321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2E681B0-552B-4241-A371-A4658CC223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>
              <a:off x="0" y="303786"/>
              <a:ext cx="12192000" cy="0"/>
            </a:xfrm>
            <a:prstGeom prst="line">
              <a:avLst/>
            </a:prstGeom>
            <a:ln w="76200">
              <a:solidFill>
                <a:srgbClr val="7400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B338CFB-D249-4633-A13F-D71B0E7AA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>
              <a:off x="0" y="111465"/>
              <a:ext cx="12192000" cy="0"/>
            </a:xfrm>
            <a:prstGeom prst="line">
              <a:avLst/>
            </a:prstGeom>
            <a:ln w="228600">
              <a:solidFill>
                <a:srgbClr val="7400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96567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food&#10;&#10;Description automatically generated">
            <a:extLst>
              <a:ext uri="{FF2B5EF4-FFF2-40B4-BE49-F238E27FC236}">
                <a16:creationId xmlns:a16="http://schemas.microsoft.com/office/drawing/2014/main" id="{E90CD6C5-0382-4D78-93D0-4FB0AC3A5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9858" y="5795468"/>
            <a:ext cx="1347953" cy="8101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9C1267-55A8-4D39-B84D-8138C68E9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A1342BF-5284-4691-9648-BFAAC4AAA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0" y="6605588"/>
            <a:ext cx="12192000" cy="0"/>
          </a:xfrm>
          <a:prstGeom prst="line">
            <a:avLst/>
          </a:prstGeom>
          <a:ln w="76200">
            <a:solidFill>
              <a:srgbClr val="740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C207AE38-8CB1-4A68-99D3-7EE2C3AC7942}"/>
              </a:ext>
            </a:extLst>
          </p:cNvPr>
          <p:cNvGrpSpPr/>
          <p:nvPr/>
        </p:nvGrpSpPr>
        <p:grpSpPr>
          <a:xfrm>
            <a:off x="0" y="111465"/>
            <a:ext cx="12192000" cy="192321"/>
            <a:chOff x="0" y="111465"/>
            <a:chExt cx="12192000" cy="19232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636291B-493A-4172-966F-B7CB3D18D9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>
              <a:off x="0" y="303786"/>
              <a:ext cx="12192000" cy="0"/>
            </a:xfrm>
            <a:prstGeom prst="line">
              <a:avLst/>
            </a:prstGeom>
            <a:ln w="76200">
              <a:solidFill>
                <a:srgbClr val="7400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941B970-3FE9-4361-A0E5-5384A83193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>
              <a:off x="0" y="111465"/>
              <a:ext cx="12192000" cy="0"/>
            </a:xfrm>
            <a:prstGeom prst="line">
              <a:avLst/>
            </a:prstGeom>
            <a:ln w="228600">
              <a:solidFill>
                <a:srgbClr val="7400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8867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97ED7-E271-4FBB-A325-C8FD4FA4A46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9C9A5-5243-444D-B2C5-44EF5881C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D05C63-B75B-40A3-891C-9B5DA2853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343400"/>
          </a:xfr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C124C2C-F314-4BEC-9725-7D74C0204FD6}"/>
              </a:ext>
            </a:extLst>
          </p:cNvPr>
          <p:cNvGrpSpPr/>
          <p:nvPr/>
        </p:nvGrpSpPr>
        <p:grpSpPr>
          <a:xfrm>
            <a:off x="0" y="111465"/>
            <a:ext cx="12192000" cy="6494123"/>
            <a:chOff x="0" y="111465"/>
            <a:chExt cx="12192000" cy="649412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D843F71-E1EF-4A65-86DD-748AD87190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>
              <a:off x="0" y="6605588"/>
              <a:ext cx="12192000" cy="0"/>
            </a:xfrm>
            <a:prstGeom prst="line">
              <a:avLst/>
            </a:prstGeom>
            <a:ln w="76200">
              <a:solidFill>
                <a:srgbClr val="7400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F34AE17-D188-4AAE-BEF1-8B22DB840F59}"/>
                </a:ext>
              </a:extLst>
            </p:cNvPr>
            <p:cNvGrpSpPr/>
            <p:nvPr/>
          </p:nvGrpSpPr>
          <p:grpSpPr>
            <a:xfrm>
              <a:off x="0" y="111465"/>
              <a:ext cx="12192000" cy="192321"/>
              <a:chOff x="0" y="111465"/>
              <a:chExt cx="12192000" cy="192321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1B6AC9D8-3DFF-4F21-8DDE-EF0A9083BA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/>
            </p:nvCxnSpPr>
            <p:spPr>
              <a:xfrm>
                <a:off x="0" y="303786"/>
                <a:ext cx="12192000" cy="0"/>
              </a:xfrm>
              <a:prstGeom prst="line">
                <a:avLst/>
              </a:prstGeom>
              <a:ln w="76200">
                <a:solidFill>
                  <a:srgbClr val="7400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A3C17BDE-E338-4B95-B5F1-4F7498AA67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/>
            </p:nvCxnSpPr>
            <p:spPr>
              <a:xfrm>
                <a:off x="0" y="111465"/>
                <a:ext cx="12192000" cy="0"/>
              </a:xfrm>
              <a:prstGeom prst="line">
                <a:avLst/>
              </a:prstGeom>
              <a:ln w="228600">
                <a:solidFill>
                  <a:srgbClr val="7400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290637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47EFA2-C3AC-45AC-9260-8E8F879DFF18}"/>
              </a:ext>
            </a:extLst>
          </p:cNvPr>
          <p:cNvGrpSpPr/>
          <p:nvPr/>
        </p:nvGrpSpPr>
        <p:grpSpPr>
          <a:xfrm>
            <a:off x="0" y="111465"/>
            <a:ext cx="12192000" cy="6494123"/>
            <a:chOff x="0" y="111465"/>
            <a:chExt cx="12192000" cy="6494123"/>
          </a:xfrm>
        </p:grpSpPr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26FA21E0-10B7-4862-AB99-B74170D990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>
              <a:off x="0" y="6605588"/>
              <a:ext cx="12192000" cy="0"/>
            </a:xfrm>
            <a:prstGeom prst="line">
              <a:avLst/>
            </a:prstGeom>
            <a:ln w="76200">
              <a:solidFill>
                <a:srgbClr val="7400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67319AF-5A3F-4E14-8D95-4884CA46A423}"/>
                </a:ext>
              </a:extLst>
            </p:cNvPr>
            <p:cNvGrpSpPr/>
            <p:nvPr/>
          </p:nvGrpSpPr>
          <p:grpSpPr>
            <a:xfrm>
              <a:off x="0" y="111465"/>
              <a:ext cx="12192000" cy="192321"/>
              <a:chOff x="0" y="111465"/>
              <a:chExt cx="12192000" cy="192321"/>
            </a:xfrm>
          </p:grpSpPr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311AEF88-8B0D-43B6-B78D-EBB925792A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/>
            </p:nvCxnSpPr>
            <p:spPr>
              <a:xfrm>
                <a:off x="0" y="303786"/>
                <a:ext cx="12192000" cy="0"/>
              </a:xfrm>
              <a:prstGeom prst="line">
                <a:avLst/>
              </a:prstGeom>
              <a:ln w="76200">
                <a:solidFill>
                  <a:srgbClr val="7400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E1AE02E8-D89B-4E89-8601-A19F5914DA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/>
            </p:nvCxnSpPr>
            <p:spPr>
              <a:xfrm>
                <a:off x="0" y="111465"/>
                <a:ext cx="12192000" cy="0"/>
              </a:xfrm>
              <a:prstGeom prst="line">
                <a:avLst/>
              </a:prstGeom>
              <a:ln w="228600">
                <a:solidFill>
                  <a:srgbClr val="7400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" name="Picture 5" descr="A picture containing food&#10;&#10;Description automatically generated">
              <a:extLst>
                <a:ext uri="{FF2B5EF4-FFF2-40B4-BE49-F238E27FC236}">
                  <a16:creationId xmlns:a16="http://schemas.microsoft.com/office/drawing/2014/main" id="{9DFFA96E-C8AC-4F21-9268-FE97C0951D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098" t="8302" r="3570" b="7511"/>
            <a:stretch/>
          </p:blipFill>
          <p:spPr>
            <a:xfrm>
              <a:off x="4950493" y="1277586"/>
              <a:ext cx="2291014" cy="2258214"/>
            </a:xfrm>
            <a:prstGeom prst="rect">
              <a:avLst/>
            </a:prstGeom>
          </p:spPr>
        </p:pic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51584F56-6C66-4683-B36D-EEB6D6E2D6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1305" y="3535800"/>
              <a:ext cx="5869390" cy="15651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70100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DB9773B54F5E4896BEB96A8C1669AB" ma:contentTypeVersion="13" ma:contentTypeDescription="Create a new document." ma:contentTypeScope="" ma:versionID="35afa530ab9ffb0164fee477010f86c7">
  <xsd:schema xmlns:xsd="http://www.w3.org/2001/XMLSchema" xmlns:xs="http://www.w3.org/2001/XMLSchema" xmlns:p="http://schemas.microsoft.com/office/2006/metadata/properties" xmlns:ns3="792b9910-f7ce-4b65-bb5c-bd7d2e0141c8" xmlns:ns4="9aaec89a-d309-4662-995d-02652026b1cb" targetNamespace="http://schemas.microsoft.com/office/2006/metadata/properties" ma:root="true" ma:fieldsID="ffe23302dc74bafd1df2f1c2d9c034c1" ns3:_="" ns4:_="">
    <xsd:import namespace="792b9910-f7ce-4b65-bb5c-bd7d2e0141c8"/>
    <xsd:import namespace="9aaec89a-d309-4662-995d-02652026b1c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2b9910-f7ce-4b65-bb5c-bd7d2e0141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aec89a-d309-4662-995d-02652026b1c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E1253BD-93F9-4A7F-883E-4598E78D2D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2b9910-f7ce-4b65-bb5c-bd7d2e0141c8"/>
    <ds:schemaRef ds:uri="9aaec89a-d309-4662-995d-02652026b1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A3E0260-CEAC-498E-8FC8-941C904BB8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2FA3941-136F-4FD1-BA29-9DF31FAC27F1}">
  <ds:schemaRefs>
    <ds:schemaRef ds:uri="http://www.w3.org/XML/1998/namespace"/>
    <ds:schemaRef ds:uri="http://purl.org/dc/elements/1.1/"/>
    <ds:schemaRef ds:uri="9aaec89a-d309-4662-995d-02652026b1cb"/>
    <ds:schemaRef ds:uri="http://schemas.microsoft.com/office/2006/metadata/properties"/>
    <ds:schemaRef ds:uri="792b9910-f7ce-4b65-bb5c-bd7d2e0141c8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Tracy Moore</dc:creator>
  <cp:lastModifiedBy>Tracy Moore</cp:lastModifiedBy>
  <cp:revision>4</cp:revision>
  <dcterms:created xsi:type="dcterms:W3CDTF">2020-08-13T20:03:05Z</dcterms:created>
  <dcterms:modified xsi:type="dcterms:W3CDTF">2020-08-13T21:57:40Z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AC1EACCD-701A-4CDB-BA2D-C2149A27F8E6</vt:lpwstr>
  </property>
  <property fmtid="{D5CDD505-2E9C-101B-9397-08002B2CF9AE}" pid="3" name="ArticulatePath">
    <vt:lpwstr>Presentation1</vt:lpwstr>
  </property>
  <property fmtid="{D5CDD505-2E9C-101B-9397-08002B2CF9AE}" pid="4" name="ContentTypeId">
    <vt:lpwstr>0x01010005DB9773B54F5E4896BEB96A8C1669AB</vt:lpwstr>
  </property>
</Properties>
</file>