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4DB"/>
    <a:srgbClr val="242424"/>
    <a:srgbClr val="58001B"/>
    <a:srgbClr val="E0AB4C"/>
    <a:srgbClr val="8B2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3E3223-D0EA-A145-B06D-DD3742C10F69}" v="2" dt="2025-02-09T22:07:11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9"/>
    <p:restoredTop sz="94664"/>
  </p:normalViewPr>
  <p:slideViewPr>
    <p:cSldViewPr snapToGrid="0">
      <p:cViewPr varScale="1">
        <p:scale>
          <a:sx n="26" d="100"/>
          <a:sy n="26" d="100"/>
        </p:scale>
        <p:origin x="328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740F9-4F2B-614A-BBA5-F1EFD90D8D29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7F750-97D5-B648-A702-F90D83E02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7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7F750-97D5-B648-A702-F90D83E028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1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9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2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1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9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3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4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5">
            <a:extLst>
              <a:ext uri="{FF2B5EF4-FFF2-40B4-BE49-F238E27FC236}">
                <a16:creationId xmlns:a16="http://schemas.microsoft.com/office/drawing/2014/main" id="{25637E1E-0777-7AEC-B1A5-081E85CF390E}"/>
              </a:ext>
            </a:extLst>
          </p:cNvPr>
          <p:cNvSpPr>
            <a:spLocks noChangeArrowheads="1"/>
          </p:cNvSpPr>
          <p:nvPr/>
        </p:nvSpPr>
        <p:spPr bwMode="auto">
          <a:xfrm rot="5983620" flipH="1">
            <a:off x="24846837" y="17590822"/>
            <a:ext cx="10202547" cy="4553540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8" name="AutoShape 85">
            <a:extLst>
              <a:ext uri="{FF2B5EF4-FFF2-40B4-BE49-F238E27FC236}">
                <a16:creationId xmlns:a16="http://schemas.microsoft.com/office/drawing/2014/main" id="{CF7DF76A-B8F0-F384-CCFA-0C63C5ABAC79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8269889" y="35786826"/>
            <a:ext cx="9394989" cy="5323072"/>
          </a:xfrm>
          <a:prstGeom prst="curvedDownArrow">
            <a:avLst>
              <a:gd name="adj1" fmla="val 14649"/>
              <a:gd name="adj2" fmla="val 50119"/>
              <a:gd name="adj3" fmla="val 32130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9" name="AutoShape 85">
            <a:extLst>
              <a:ext uri="{FF2B5EF4-FFF2-40B4-BE49-F238E27FC236}">
                <a16:creationId xmlns:a16="http://schemas.microsoft.com/office/drawing/2014/main" id="{4C614207-55A5-26D1-21E8-3FB44A873F12}"/>
              </a:ext>
            </a:extLst>
          </p:cNvPr>
          <p:cNvSpPr>
            <a:spLocks noChangeArrowheads="1"/>
          </p:cNvSpPr>
          <p:nvPr/>
        </p:nvSpPr>
        <p:spPr bwMode="auto">
          <a:xfrm rot="14146992" flipH="1">
            <a:off x="1573852" y="35050679"/>
            <a:ext cx="10415388" cy="4672785"/>
          </a:xfrm>
          <a:prstGeom prst="curvedDownArrow">
            <a:avLst>
              <a:gd name="adj1" fmla="val 22694"/>
              <a:gd name="adj2" fmla="val 65914"/>
              <a:gd name="adj3" fmla="val 45838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10" name="AutoShape 85">
            <a:extLst>
              <a:ext uri="{FF2B5EF4-FFF2-40B4-BE49-F238E27FC236}">
                <a16:creationId xmlns:a16="http://schemas.microsoft.com/office/drawing/2014/main" id="{3A4081C1-3262-256A-23AB-4C36345B957B}"/>
              </a:ext>
            </a:extLst>
          </p:cNvPr>
          <p:cNvSpPr>
            <a:spLocks noChangeArrowheads="1"/>
          </p:cNvSpPr>
          <p:nvPr/>
        </p:nvSpPr>
        <p:spPr bwMode="auto">
          <a:xfrm rot="18617701" flipH="1">
            <a:off x="-1249240" y="13477642"/>
            <a:ext cx="11168286" cy="4723760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6EDF46-3AC1-4558-E61E-F4F16A63C6C0}"/>
              </a:ext>
            </a:extLst>
          </p:cNvPr>
          <p:cNvGrpSpPr/>
          <p:nvPr/>
        </p:nvGrpSpPr>
        <p:grpSpPr>
          <a:xfrm>
            <a:off x="641555" y="20496725"/>
            <a:ext cx="11383969" cy="14762052"/>
            <a:chOff x="855406" y="16622812"/>
            <a:chExt cx="15178625" cy="10298592"/>
          </a:xfrm>
        </p:grpSpPr>
        <p:sp>
          <p:nvSpPr>
            <p:cNvPr id="25" name="Oval 81">
              <a:extLst>
                <a:ext uri="{FF2B5EF4-FFF2-40B4-BE49-F238E27FC236}">
                  <a16:creationId xmlns:a16="http://schemas.microsoft.com/office/drawing/2014/main" id="{A68D5E26-2F15-5864-9EB9-1FBD12604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857" y="16926020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6" name="Oval 81">
              <a:extLst>
                <a:ext uri="{FF2B5EF4-FFF2-40B4-BE49-F238E27FC236}">
                  <a16:creationId xmlns:a16="http://schemas.microsoft.com/office/drawing/2014/main" id="{EB4664FF-C8C4-53F2-BFB3-7CDC03C0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406" y="16622812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3540D9-4DE2-F12E-7EDB-694A4ACD6731}"/>
              </a:ext>
            </a:extLst>
          </p:cNvPr>
          <p:cNvGrpSpPr/>
          <p:nvPr/>
        </p:nvGrpSpPr>
        <p:grpSpPr>
          <a:xfrm>
            <a:off x="21036466" y="20452628"/>
            <a:ext cx="11383969" cy="14762052"/>
            <a:chOff x="28048620" y="16592048"/>
            <a:chExt cx="15178625" cy="10298592"/>
          </a:xfrm>
        </p:grpSpPr>
        <p:sp>
          <p:nvSpPr>
            <p:cNvPr id="23" name="Oval 81">
              <a:extLst>
                <a:ext uri="{FF2B5EF4-FFF2-40B4-BE49-F238E27FC236}">
                  <a16:creationId xmlns:a16="http://schemas.microsoft.com/office/drawing/2014/main" id="{6F9019D9-9503-8B94-224E-21B086C4B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072" y="16895256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4" name="Oval 81">
              <a:extLst>
                <a:ext uri="{FF2B5EF4-FFF2-40B4-BE49-F238E27FC236}">
                  <a16:creationId xmlns:a16="http://schemas.microsoft.com/office/drawing/2014/main" id="{D2E28560-506D-080D-B8A3-CC8845624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8620" y="16592048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E026EB7-0E30-1712-E2FB-EFD6022473DE}"/>
              </a:ext>
            </a:extLst>
          </p:cNvPr>
          <p:cNvGrpSpPr/>
          <p:nvPr/>
        </p:nvGrpSpPr>
        <p:grpSpPr>
          <a:xfrm>
            <a:off x="10839010" y="28173748"/>
            <a:ext cx="11383969" cy="14762052"/>
            <a:chOff x="14452012" y="21978607"/>
            <a:chExt cx="15178625" cy="10298592"/>
          </a:xfrm>
        </p:grpSpPr>
        <p:sp>
          <p:nvSpPr>
            <p:cNvPr id="21" name="Oval 81">
              <a:extLst>
                <a:ext uri="{FF2B5EF4-FFF2-40B4-BE49-F238E27FC236}">
                  <a16:creationId xmlns:a16="http://schemas.microsoft.com/office/drawing/2014/main" id="{D2BE770F-D6F4-D735-1B5D-4D3D80349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3464" y="22281817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2" name="Oval 81">
              <a:extLst>
                <a:ext uri="{FF2B5EF4-FFF2-40B4-BE49-F238E27FC236}">
                  <a16:creationId xmlns:a16="http://schemas.microsoft.com/office/drawing/2014/main" id="{CE3FF941-9F07-435D-D352-F1A8910EB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2012" y="21978607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35A6D5-7A8B-08A8-2F3C-1041BBC0B25F}"/>
              </a:ext>
            </a:extLst>
          </p:cNvPr>
          <p:cNvGrpSpPr/>
          <p:nvPr/>
        </p:nvGrpSpPr>
        <p:grpSpPr>
          <a:xfrm>
            <a:off x="16725362" y="6134100"/>
            <a:ext cx="11383969" cy="14762052"/>
            <a:chOff x="22300481" y="6602876"/>
            <a:chExt cx="15178625" cy="10298592"/>
          </a:xfrm>
        </p:grpSpPr>
        <p:sp>
          <p:nvSpPr>
            <p:cNvPr id="17" name="Oval 81">
              <a:extLst>
                <a:ext uri="{FF2B5EF4-FFF2-40B4-BE49-F238E27FC236}">
                  <a16:creationId xmlns:a16="http://schemas.microsoft.com/office/drawing/2014/main" id="{DDE3CB37-71BC-A522-4E13-7E7B7E4F4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1931" y="6906084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18" name="Oval 81">
              <a:extLst>
                <a:ext uri="{FF2B5EF4-FFF2-40B4-BE49-F238E27FC236}">
                  <a16:creationId xmlns:a16="http://schemas.microsoft.com/office/drawing/2014/main" id="{752B8BCA-73C0-4C14-3463-526C533E2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0481" y="6602876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573E6F-3320-7A0B-E040-B769DCC76FDD}"/>
              </a:ext>
            </a:extLst>
          </p:cNvPr>
          <p:cNvGrpSpPr/>
          <p:nvPr/>
        </p:nvGrpSpPr>
        <p:grpSpPr>
          <a:xfrm>
            <a:off x="4952661" y="6134100"/>
            <a:ext cx="11383969" cy="14762052"/>
            <a:chOff x="6603547" y="6602876"/>
            <a:chExt cx="15178625" cy="10298592"/>
          </a:xfrm>
        </p:grpSpPr>
        <p:sp>
          <p:nvSpPr>
            <p:cNvPr id="19" name="Oval 81">
              <a:extLst>
                <a:ext uri="{FF2B5EF4-FFF2-40B4-BE49-F238E27FC236}">
                  <a16:creationId xmlns:a16="http://schemas.microsoft.com/office/drawing/2014/main" id="{6668C919-9EAC-41B4-7F6E-E9601AACC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4998" y="6906084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0" name="Oval 81">
              <a:extLst>
                <a:ext uri="{FF2B5EF4-FFF2-40B4-BE49-F238E27FC236}">
                  <a16:creationId xmlns:a16="http://schemas.microsoft.com/office/drawing/2014/main" id="{7FFF30E7-924F-E342-D189-20A1026E9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3547" y="6602876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91E141A3-1F49-025A-F887-AA5D1B0D571D}"/>
              </a:ext>
            </a:extLst>
          </p:cNvPr>
          <p:cNvSpPr txBox="1"/>
          <p:nvPr/>
        </p:nvSpPr>
        <p:spPr>
          <a:xfrm>
            <a:off x="2193519" y="22319342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3B1E00-7FC8-5C30-ABBD-D3B21BDB9162}"/>
              </a:ext>
            </a:extLst>
          </p:cNvPr>
          <p:cNvSpPr txBox="1"/>
          <p:nvPr/>
        </p:nvSpPr>
        <p:spPr>
          <a:xfrm>
            <a:off x="12420070" y="30312414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C0DD0A-394B-06B8-E321-229EFC5A04FE}"/>
              </a:ext>
            </a:extLst>
          </p:cNvPr>
          <p:cNvSpPr txBox="1"/>
          <p:nvPr/>
        </p:nvSpPr>
        <p:spPr>
          <a:xfrm>
            <a:off x="13239468" y="29472050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Results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1C4205-3208-3F96-4845-9E65BF91A22A}"/>
              </a:ext>
            </a:extLst>
          </p:cNvPr>
          <p:cNvSpPr txBox="1"/>
          <p:nvPr/>
        </p:nvSpPr>
        <p:spPr>
          <a:xfrm>
            <a:off x="7383834" y="7085630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Introduction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3B8995-A286-54E1-2913-31CACAF41F38}"/>
              </a:ext>
            </a:extLst>
          </p:cNvPr>
          <p:cNvSpPr txBox="1"/>
          <p:nvPr/>
        </p:nvSpPr>
        <p:spPr>
          <a:xfrm>
            <a:off x="6497188" y="7955111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F4B92E-8C6C-E2E5-3F40-7DC81B6E776C}"/>
              </a:ext>
            </a:extLst>
          </p:cNvPr>
          <p:cNvSpPr txBox="1"/>
          <p:nvPr/>
        </p:nvSpPr>
        <p:spPr>
          <a:xfrm>
            <a:off x="23559495" y="21441559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Conclusions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C83AC7-2E83-BE02-8402-B7F17CBEDDFE}"/>
              </a:ext>
            </a:extLst>
          </p:cNvPr>
          <p:cNvSpPr txBox="1"/>
          <p:nvPr/>
        </p:nvSpPr>
        <p:spPr>
          <a:xfrm>
            <a:off x="22580993" y="22282543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84DE83-988C-FFFA-8A6C-9905380BA81A}"/>
              </a:ext>
            </a:extLst>
          </p:cNvPr>
          <p:cNvSpPr txBox="1"/>
          <p:nvPr/>
        </p:nvSpPr>
        <p:spPr>
          <a:xfrm>
            <a:off x="19125819" y="7085629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Acknowledgments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D8BEF2-8387-C08C-EE90-DC3814918AE5}"/>
              </a:ext>
            </a:extLst>
          </p:cNvPr>
          <p:cNvSpPr txBox="1"/>
          <p:nvPr/>
        </p:nvSpPr>
        <p:spPr>
          <a:xfrm>
            <a:off x="3164584" y="21443247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Materials &amp; Methods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E7F7DF-8351-1CE3-A144-41DCB7B0AA8A}"/>
              </a:ext>
            </a:extLst>
          </p:cNvPr>
          <p:cNvSpPr txBox="1"/>
          <p:nvPr/>
        </p:nvSpPr>
        <p:spPr>
          <a:xfrm>
            <a:off x="18147317" y="7955111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8088F7C-53DB-1067-4E2C-B5D31B6D2526}"/>
              </a:ext>
            </a:extLst>
          </p:cNvPr>
          <p:cNvSpPr>
            <a:spLocks/>
          </p:cNvSpPr>
          <p:nvPr/>
        </p:nvSpPr>
        <p:spPr>
          <a:xfrm>
            <a:off x="0" y="-2227"/>
            <a:ext cx="32918400" cy="5564181"/>
          </a:xfrm>
          <a:prstGeom prst="rect">
            <a:avLst/>
          </a:prstGeom>
          <a:solidFill>
            <a:srgbClr val="58001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1">
            <a:extLst>
              <a:ext uri="{FF2B5EF4-FFF2-40B4-BE49-F238E27FC236}">
                <a16:creationId xmlns:a16="http://schemas.microsoft.com/office/drawing/2014/main" id="{DCF7EDA7-D50B-8BE8-934C-9107D8175994}"/>
              </a:ext>
            </a:extLst>
          </p:cNvPr>
          <p:cNvSpPr>
            <a:spLocks/>
          </p:cNvSpPr>
          <p:nvPr/>
        </p:nvSpPr>
        <p:spPr bwMode="auto">
          <a:xfrm>
            <a:off x="501413" y="391346"/>
            <a:ext cx="31988637" cy="4734896"/>
          </a:xfrm>
          <a:prstGeom prst="roundRect">
            <a:avLst/>
          </a:prstGeom>
          <a:solidFill>
            <a:srgbClr val="8B223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527822"/>
            <a:endParaRPr lang="en-US" sz="3000" dirty="0">
              <a:latin typeface="Arial" pitchFamily="34" charset="0"/>
            </a:endParaRPr>
          </a:p>
        </p:txBody>
      </p:sp>
      <p:pic>
        <p:nvPicPr>
          <p:cNvPr id="40" name="Picture Placeholder 50">
            <a:extLst>
              <a:ext uri="{FF2B5EF4-FFF2-40B4-BE49-F238E27FC236}">
                <a16:creationId xmlns:a16="http://schemas.microsoft.com/office/drawing/2014/main" id="{B098653A-7C08-2243-23D6-A2EAD5404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1934"/>
            <a:ext cx="5541818" cy="554181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87109-8A25-BB46-928D-32ACC1090376}"/>
              </a:ext>
            </a:extLst>
          </p:cNvPr>
          <p:cNvSpPr txBox="1"/>
          <p:nvPr/>
        </p:nvSpPr>
        <p:spPr>
          <a:xfrm>
            <a:off x="5333999" y="3234675"/>
            <a:ext cx="26441399" cy="142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200" dirty="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Author Names</a:t>
            </a:r>
          </a:p>
          <a:p>
            <a:pPr>
              <a:defRPr/>
            </a:pPr>
            <a:r>
              <a:rPr lang="en-US" sz="4200" dirty="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Western University of Health Sciences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963C703-5D42-00F2-4FF9-AFFF501C6C94}"/>
              </a:ext>
            </a:extLst>
          </p:cNvPr>
          <p:cNvSpPr txBox="1"/>
          <p:nvPr/>
        </p:nvSpPr>
        <p:spPr>
          <a:xfrm>
            <a:off x="5334000" y="458500"/>
            <a:ext cx="26441399" cy="220308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820815">
              <a:spcBef>
                <a:spcPct val="20000"/>
              </a:spcBef>
              <a:defRPr/>
            </a:pPr>
            <a:r>
              <a:rPr lang="en-US" sz="6400" dirty="0">
                <a:solidFill>
                  <a:schemeClr val="bg1"/>
                </a:solidFill>
                <a:latin typeface="Montserrat Semi Bold" panose="00000700000000000000" pitchFamily="50" charset="0"/>
              </a:rPr>
              <a:t>Research Poster Name</a:t>
            </a:r>
          </a:p>
        </p:txBody>
      </p:sp>
    </p:spTree>
    <p:extLst>
      <p:ext uri="{BB962C8B-B14F-4D97-AF65-F5344CB8AC3E}">
        <p14:creationId xmlns:p14="http://schemas.microsoft.com/office/powerpoint/2010/main" val="38236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orkflow Vertical Research Poster 36x48" id="{986C45DD-CFF5-B64F-BFEB-D2E5E067199F}" vid="{D5D39EC0-3D5A-4144-988D-953C74BFCE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73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Domine</vt:lpstr>
      <vt:lpstr>Montserrat Semi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Granado</dc:creator>
  <cp:lastModifiedBy>Michael Granado</cp:lastModifiedBy>
  <cp:revision>1</cp:revision>
  <dcterms:created xsi:type="dcterms:W3CDTF">2025-02-09T22:00:10Z</dcterms:created>
  <dcterms:modified xsi:type="dcterms:W3CDTF">2025-02-09T22:07:22Z</dcterms:modified>
</cp:coreProperties>
</file>