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4DB"/>
    <a:srgbClr val="E0AB4C"/>
    <a:srgbClr val="58001B"/>
    <a:srgbClr val="8B2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/>
    <p:restoredTop sz="94658"/>
  </p:normalViewPr>
  <p:slideViewPr>
    <p:cSldViewPr snapToGrid="0">
      <p:cViewPr varScale="1">
        <p:scale>
          <a:sx n="24" d="100"/>
          <a:sy n="24" d="100"/>
        </p:scale>
        <p:origin x="224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Granado" userId="6dcd4f03-0b3f-4a77-95f8-1076e1a9a905" providerId="ADAL" clId="{353695F0-0F07-CE4F-8CD4-076FBD06794E}"/>
    <pc:docChg chg="undo custSel modSld">
      <pc:chgData name="Michael Granado" userId="6dcd4f03-0b3f-4a77-95f8-1076e1a9a905" providerId="ADAL" clId="{353695F0-0F07-CE4F-8CD4-076FBD06794E}" dt="2025-02-09T22:19:48.222" v="4" actId="20577"/>
      <pc:docMkLst>
        <pc:docMk/>
      </pc:docMkLst>
      <pc:sldChg chg="modSp mod">
        <pc:chgData name="Michael Granado" userId="6dcd4f03-0b3f-4a77-95f8-1076e1a9a905" providerId="ADAL" clId="{353695F0-0F07-CE4F-8CD4-076FBD06794E}" dt="2025-02-09T22:19:48.222" v="4" actId="20577"/>
        <pc:sldMkLst>
          <pc:docMk/>
          <pc:sldMk cId="3599953015" sldId="256"/>
        </pc:sldMkLst>
        <pc:spChg chg="mod">
          <ac:chgData name="Michael Granado" userId="6dcd4f03-0b3f-4a77-95f8-1076e1a9a905" providerId="ADAL" clId="{353695F0-0F07-CE4F-8CD4-076FBD06794E}" dt="2025-02-09T22:19:48.222" v="4" actId="20577"/>
          <ac:spMkLst>
            <pc:docMk/>
            <pc:sldMk cId="3599953015" sldId="256"/>
            <ac:spMk id="148" creationId="{C307A208-3F1F-C18D-8B4A-2F671D894C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971A4-4D16-4F4F-86CC-4D023DA83F4D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8928B-397E-6943-92B1-239ED38B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019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034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29053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2068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5088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58103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1122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4141" algn="l" defTabSz="3686034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8928B-397E-6943-92B1-239ED38BE7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8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7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3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6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6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0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4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9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9F73DC-A3BD-F94D-A580-700E25A453C5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9D7F3-462A-CF4C-88DE-74DF34D1C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0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AutoShape 85">
            <a:extLst>
              <a:ext uri="{FF2B5EF4-FFF2-40B4-BE49-F238E27FC236}">
                <a16:creationId xmlns:a16="http://schemas.microsoft.com/office/drawing/2014/main" id="{68A7516C-28E4-58E3-8640-7FFD7BA8F9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 rot="5163333" flipH="1">
            <a:off x="36132309" y="13695346"/>
            <a:ext cx="9845266" cy="4517285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E0AB4C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143" name="AutoShape 85">
            <a:extLst>
              <a:ext uri="{FF2B5EF4-FFF2-40B4-BE49-F238E27FC236}">
                <a16:creationId xmlns:a16="http://schemas.microsoft.com/office/drawing/2014/main" id="{A4ABA446-0872-301A-5F30-60AC6D34B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 rot="11583029" flipH="1">
            <a:off x="26284005" y="27037659"/>
            <a:ext cx="10043271" cy="4428226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E0AB4C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144" name="AutoShape 85">
            <a:extLst>
              <a:ext uri="{FF2B5EF4-FFF2-40B4-BE49-F238E27FC236}">
                <a16:creationId xmlns:a16="http://schemas.microsoft.com/office/drawing/2014/main" id="{8DA02939-E4D3-C446-E067-13D129C9D8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 rot="14146992" flipH="1">
            <a:off x="5044357" y="25464913"/>
            <a:ext cx="9845266" cy="4517285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E0AB4C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sp>
        <p:nvSpPr>
          <p:cNvPr id="145" name="AutoShape 85">
            <a:extLst>
              <a:ext uri="{FF2B5EF4-FFF2-40B4-BE49-F238E27FC236}">
                <a16:creationId xmlns:a16="http://schemas.microsoft.com/office/drawing/2014/main" id="{FD99938B-433C-B7AB-83B8-80EAF3A370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 rot="18867186" flipH="1">
            <a:off x="-767639" y="10880096"/>
            <a:ext cx="9845266" cy="4517285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E0AB4C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3428"/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7D6E4E50-1411-EC2F-3B20-6658BF8BA2C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58637" y="7224055"/>
            <a:ext cx="43294479" cy="24778856"/>
            <a:chOff x="855406" y="6602876"/>
            <a:chExt cx="42371839" cy="25674322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D9713EA2-84FD-0BD9-3F6A-3E059B1A60B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855406" y="16622812"/>
              <a:ext cx="15178625" cy="10298592"/>
              <a:chOff x="855406" y="16622812"/>
              <a:chExt cx="15178625" cy="10298592"/>
            </a:xfrm>
          </p:grpSpPr>
          <p:sp>
            <p:nvSpPr>
              <p:cNvPr id="173" name="Oval 81">
                <a:extLst>
                  <a:ext uri="{FF2B5EF4-FFF2-40B4-BE49-F238E27FC236}">
                    <a16:creationId xmlns:a16="http://schemas.microsoft.com/office/drawing/2014/main" id="{9B7123C7-E190-C6AF-1521-B367BB6B76D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1046857" y="16926020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74" name="Oval 81">
                <a:extLst>
                  <a:ext uri="{FF2B5EF4-FFF2-40B4-BE49-F238E27FC236}">
                    <a16:creationId xmlns:a16="http://schemas.microsoft.com/office/drawing/2014/main" id="{85054B4B-B52C-868B-95CA-F6737039185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855406" y="16622812"/>
                <a:ext cx="14987174" cy="9995384"/>
              </a:xfrm>
              <a:prstGeom prst="ellipse">
                <a:avLst/>
              </a:prstGeom>
              <a:solidFill>
                <a:srgbClr val="E2E4DB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0786B55B-3C1A-4414-BCFA-BD22949ACB73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8048620" y="16592048"/>
              <a:ext cx="15178625" cy="10298592"/>
              <a:chOff x="28048620" y="16592048"/>
              <a:chExt cx="15178625" cy="10298592"/>
            </a:xfrm>
          </p:grpSpPr>
          <p:sp>
            <p:nvSpPr>
              <p:cNvPr id="171" name="Oval 81">
                <a:extLst>
                  <a:ext uri="{FF2B5EF4-FFF2-40B4-BE49-F238E27FC236}">
                    <a16:creationId xmlns:a16="http://schemas.microsoft.com/office/drawing/2014/main" id="{C344BF89-DF54-31B8-DFEE-BAC10C43CB5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28240072" y="16895256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72" name="Oval 81">
                <a:extLst>
                  <a:ext uri="{FF2B5EF4-FFF2-40B4-BE49-F238E27FC236}">
                    <a16:creationId xmlns:a16="http://schemas.microsoft.com/office/drawing/2014/main" id="{F451F466-A97F-0DF6-1390-8BC50DFC936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28048620" y="16592048"/>
                <a:ext cx="14987174" cy="9995384"/>
              </a:xfrm>
              <a:prstGeom prst="ellipse">
                <a:avLst/>
              </a:prstGeom>
              <a:solidFill>
                <a:srgbClr val="E2E4DB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4E26295-47C8-C68B-AC74-14A32315371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4452012" y="21978607"/>
              <a:ext cx="15178625" cy="10298592"/>
              <a:chOff x="14452012" y="21978607"/>
              <a:chExt cx="15178625" cy="10298592"/>
            </a:xfrm>
          </p:grpSpPr>
          <p:sp>
            <p:nvSpPr>
              <p:cNvPr id="169" name="Oval 81">
                <a:extLst>
                  <a:ext uri="{FF2B5EF4-FFF2-40B4-BE49-F238E27FC236}">
                    <a16:creationId xmlns:a16="http://schemas.microsoft.com/office/drawing/2014/main" id="{A9EEC7C9-4CC5-895B-05E2-311B4452D0D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14643464" y="22281817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70" name="Oval 81">
                <a:extLst>
                  <a:ext uri="{FF2B5EF4-FFF2-40B4-BE49-F238E27FC236}">
                    <a16:creationId xmlns:a16="http://schemas.microsoft.com/office/drawing/2014/main" id="{13C30573-42AE-3BA4-2033-FF4B16F1472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14452012" y="21978607"/>
                <a:ext cx="14987174" cy="9995384"/>
              </a:xfrm>
              <a:prstGeom prst="ellipse">
                <a:avLst/>
              </a:prstGeom>
              <a:solidFill>
                <a:srgbClr val="E2E4DB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7F2890F7-D1F8-5074-1546-AE7603C4933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6603547" y="6602876"/>
              <a:ext cx="15178625" cy="10298592"/>
              <a:chOff x="6603547" y="6602876"/>
              <a:chExt cx="15178625" cy="10298592"/>
            </a:xfrm>
          </p:grpSpPr>
          <p:sp>
            <p:nvSpPr>
              <p:cNvPr id="167" name="Oval 81">
                <a:extLst>
                  <a:ext uri="{FF2B5EF4-FFF2-40B4-BE49-F238E27FC236}">
                    <a16:creationId xmlns:a16="http://schemas.microsoft.com/office/drawing/2014/main" id="{EC9EE375-908B-87B4-248B-BB6F63A753D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794998" y="6906084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68" name="Oval 81">
                <a:extLst>
                  <a:ext uri="{FF2B5EF4-FFF2-40B4-BE49-F238E27FC236}">
                    <a16:creationId xmlns:a16="http://schemas.microsoft.com/office/drawing/2014/main" id="{8C177FA6-6212-FAD7-DAC8-873575E437D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603547" y="6602876"/>
                <a:ext cx="14987174" cy="9995384"/>
              </a:xfrm>
              <a:prstGeom prst="ellipse">
                <a:avLst/>
              </a:prstGeom>
              <a:solidFill>
                <a:srgbClr val="E2E4DB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1A54BA20-511D-5F2E-232B-C4ED678055F9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2300481" y="6602876"/>
              <a:ext cx="15178625" cy="10298592"/>
              <a:chOff x="22300481" y="6602876"/>
              <a:chExt cx="15178625" cy="10298592"/>
            </a:xfrm>
          </p:grpSpPr>
          <p:sp>
            <p:nvSpPr>
              <p:cNvPr id="165" name="Oval 81">
                <a:extLst>
                  <a:ext uri="{FF2B5EF4-FFF2-40B4-BE49-F238E27FC236}">
                    <a16:creationId xmlns:a16="http://schemas.microsoft.com/office/drawing/2014/main" id="{B1F19893-D926-D0F4-3DB0-8943B62FC88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22491931" y="6906084"/>
                <a:ext cx="14987174" cy="9995384"/>
              </a:xfrm>
              <a:prstGeom prst="ellipse">
                <a:avLst/>
              </a:prstGeom>
              <a:solidFill>
                <a:srgbClr val="BEBEBE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  <p:sp>
            <p:nvSpPr>
              <p:cNvPr id="166" name="Oval 81">
                <a:extLst>
                  <a:ext uri="{FF2B5EF4-FFF2-40B4-BE49-F238E27FC236}">
                    <a16:creationId xmlns:a16="http://schemas.microsoft.com/office/drawing/2014/main" id="{80590172-E421-9CE6-C8D2-402B57F2B55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22300481" y="6602876"/>
                <a:ext cx="14987174" cy="9995384"/>
              </a:xfrm>
              <a:prstGeom prst="ellipse">
                <a:avLst/>
              </a:prstGeom>
              <a:solidFill>
                <a:srgbClr val="E2E4DB"/>
              </a:solidFill>
              <a:ln>
                <a:noFill/>
              </a:ln>
            </p:spPr>
            <p:txBody>
              <a:bodyPr wrap="none" anchor="ctr"/>
              <a:lstStyle>
                <a:defPPr>
                  <a:defRPr kern="1200"/>
                </a:defPPr>
                <a:lvl1pPr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Arial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lang="en-US" altLang="en-US" sz="3428"/>
              </a:p>
            </p:txBody>
          </p:sp>
        </p:grp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2C4B60F-C911-51FA-740D-AA22877F7F6B}"/>
              </a:ext>
            </a:extLst>
          </p:cNvPr>
          <p:cNvGrpSpPr/>
          <p:nvPr/>
        </p:nvGrpSpPr>
        <p:grpSpPr>
          <a:xfrm>
            <a:off x="358637" y="377420"/>
            <a:ext cx="43219416" cy="23209831"/>
            <a:chOff x="358637" y="377420"/>
            <a:chExt cx="43219416" cy="23209831"/>
          </a:xfrm>
        </p:grpSpPr>
        <p:sp>
          <p:nvSpPr>
            <p:cNvPr id="146" name="Rectangle: Rounded Corners 1">
              <a:extLst>
                <a:ext uri="{FF2B5EF4-FFF2-40B4-BE49-F238E27FC236}">
                  <a16:creationId xmlns:a16="http://schemas.microsoft.com/office/drawing/2014/main" id="{DEB87520-A31B-ACD5-A0F7-9A75849DFBA1}"/>
                </a:ext>
              </a:extLst>
            </p:cNvPr>
            <p:cNvSpPr/>
            <p:nvPr/>
          </p:nvSpPr>
          <p:spPr bwMode="auto">
            <a:xfrm>
              <a:off x="358637" y="377420"/>
              <a:ext cx="43219416" cy="6333639"/>
            </a:xfrm>
            <a:prstGeom prst="roundRect">
              <a:avLst/>
            </a:prstGeom>
            <a:solidFill>
              <a:srgbClr val="8B223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7037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4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8" name="Text Placeholder 5">
              <a:extLst>
                <a:ext uri="{FF2B5EF4-FFF2-40B4-BE49-F238E27FC236}">
                  <a16:creationId xmlns:a16="http://schemas.microsoft.com/office/drawing/2014/main" id="{C307A208-3F1F-C18D-8B4A-2F671D894C37}"/>
                </a:ext>
              </a:extLst>
            </p:cNvPr>
            <p:cNvSpPr txBox="1"/>
            <p:nvPr/>
          </p:nvSpPr>
          <p:spPr>
            <a:xfrm>
              <a:off x="1090589" y="943428"/>
              <a:ext cx="36689222" cy="2946953"/>
            </a:xfrm>
            <a:prstGeom prst="rect">
              <a:avLst/>
            </a:prstGeom>
          </p:spPr>
          <p:txBody>
            <a:bodyPr lIns="0" tIns="0" rIns="0" bIns="0" anchor="ctr" anchorCtr="0">
              <a:normAutofit/>
            </a:bodyPr>
            <a:lstStyle>
              <a:defPPr>
                <a:defRPr kern="1200"/>
              </a:defPPr>
              <a:lvl1pPr marL="0" marR="0" indent="0" algn="l" defTabSz="3783013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defRPr sz="6000" kern="1200" baseline="0">
                  <a:solidFill>
                    <a:schemeClr val="tx2"/>
                  </a:solidFill>
                  <a:latin typeface="Franklin Gothic Heavy" pitchFamily="34" charset="0"/>
                  <a:ea typeface="+mn-ea"/>
                  <a:cs typeface="+mn-cs"/>
                </a:defRPr>
              </a:lvl1pPr>
              <a:lvl2pPr marL="1880543" indent="0" algn="l" defTabSz="3761086" rtl="0" eaLnBrk="1" latinLnBrk="0" hangingPunct="1">
                <a:spcBef>
                  <a:spcPct val="20000"/>
                </a:spcBef>
                <a:buFontTx/>
                <a:buNone/>
                <a:defRPr sz="1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761086" indent="0" algn="l" defTabSz="3761086" rtl="0" eaLnBrk="1" latinLnBrk="0" hangingPunct="1">
                <a:spcBef>
                  <a:spcPct val="20000"/>
                </a:spcBef>
                <a:buFontTx/>
                <a:buNone/>
                <a:defRPr sz="9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641629" indent="0" algn="l" defTabSz="3761086" rtl="0" eaLnBrk="1" latinLnBrk="0" hangingPunct="1">
                <a:spcBef>
                  <a:spcPct val="20000"/>
                </a:spcBef>
                <a:buFontTx/>
                <a:buNone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2172" indent="0" algn="l" defTabSz="3761086" rtl="0" eaLnBrk="1" latinLnBrk="0" hangingPunct="1">
                <a:spcBef>
                  <a:spcPct val="20000"/>
                </a:spcBef>
                <a:buFontTx/>
                <a:buNone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342988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2223531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4104074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984617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3761086">
                <a:spcBef>
                  <a:spcPct val="20000"/>
                </a:spcBef>
                <a:defRPr/>
              </a:pPr>
              <a:r>
                <a:rPr lang="en-US" sz="8500" dirty="0">
                  <a:solidFill>
                    <a:schemeClr val="bg1"/>
                  </a:solidFill>
                  <a:latin typeface="Montserrat Semi Bold" panose="00000700000000000000" pitchFamily="50" charset="0"/>
                </a:rPr>
                <a:t>Research Poster Title</a:t>
              </a:r>
            </a:p>
          </p:txBody>
        </p:sp>
        <p:sp>
          <p:nvSpPr>
            <p:cNvPr id="149" name="Text Placeholder 5">
              <a:extLst>
                <a:ext uri="{FF2B5EF4-FFF2-40B4-BE49-F238E27FC236}">
                  <a16:creationId xmlns:a16="http://schemas.microsoft.com/office/drawing/2014/main" id="{7782B19D-0725-C8A4-08CF-75B46EF40463}"/>
                </a:ext>
              </a:extLst>
            </p:cNvPr>
            <p:cNvSpPr txBox="1"/>
            <p:nvPr/>
          </p:nvSpPr>
          <p:spPr>
            <a:xfrm>
              <a:off x="1090589" y="4235359"/>
              <a:ext cx="36689222" cy="190204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kern="1200"/>
              </a:defPPr>
              <a:lvl1pPr marL="0" marR="0" indent="0" algn="l" defTabSz="3761086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sz="6000" kern="1200" baseline="0">
                  <a:solidFill>
                    <a:schemeClr val="tx2"/>
                  </a:solidFill>
                  <a:latin typeface="Franklin Gothic Heavy" pitchFamily="34" charset="0"/>
                  <a:ea typeface="+mn-ea"/>
                  <a:cs typeface="+mn-cs"/>
                </a:defRPr>
              </a:lvl1pPr>
              <a:lvl2pPr marL="1880543" indent="0" algn="l" defTabSz="3761086" rtl="0" eaLnBrk="1" latinLnBrk="0" hangingPunct="1">
                <a:spcBef>
                  <a:spcPct val="20000"/>
                </a:spcBef>
                <a:buFontTx/>
                <a:buNone/>
                <a:defRPr sz="1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761086" indent="0" algn="l" defTabSz="3761086" rtl="0" eaLnBrk="1" latinLnBrk="0" hangingPunct="1">
                <a:spcBef>
                  <a:spcPct val="20000"/>
                </a:spcBef>
                <a:buFontTx/>
                <a:buNone/>
                <a:defRPr sz="9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641629" indent="0" algn="l" defTabSz="3761086" rtl="0" eaLnBrk="1" latinLnBrk="0" hangingPunct="1">
                <a:spcBef>
                  <a:spcPct val="20000"/>
                </a:spcBef>
                <a:buFontTx/>
                <a:buNone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522172" indent="0" algn="l" defTabSz="3761086" rtl="0" eaLnBrk="1" latinLnBrk="0" hangingPunct="1">
                <a:spcBef>
                  <a:spcPct val="20000"/>
                </a:spcBef>
                <a:buFontTx/>
                <a:buNone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342988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2223531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4104074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984617" indent="-940272" algn="l" defTabSz="3761086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8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5600" dirty="0">
                  <a:solidFill>
                    <a:schemeClr val="bg1"/>
                  </a:solidFill>
                  <a:latin typeface="Domine" panose="02040503040403060204" pitchFamily="18" charset="0"/>
                  <a:cs typeface="Arial" pitchFamily="34" charset="0"/>
                </a:rPr>
                <a:t>Author Names</a:t>
              </a:r>
            </a:p>
            <a:p>
              <a:pPr>
                <a:defRPr/>
              </a:pPr>
              <a:r>
                <a:rPr lang="en-US" sz="5600" dirty="0">
                  <a:solidFill>
                    <a:schemeClr val="bg1"/>
                  </a:solidFill>
                  <a:latin typeface="Domine" panose="02040503040403060204" pitchFamily="18" charset="0"/>
                  <a:cs typeface="Arial" pitchFamily="34" charset="0"/>
                </a:rPr>
                <a:t>Western University of Health Sciences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F787783F-026F-79FA-D103-6795E31A714F}"/>
                </a:ext>
              </a:extLst>
            </p:cNvPr>
            <p:cNvSpPr txBox="1"/>
            <p:nvPr/>
          </p:nvSpPr>
          <p:spPr>
            <a:xfrm>
              <a:off x="9544093" y="7634815"/>
              <a:ext cx="84389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58001B"/>
                  </a:solidFill>
                  <a:latin typeface="Montserrat Semi Bold" panose="00000700000000000000" pitchFamily="50" charset="0"/>
                </a:rPr>
                <a:t>Introduction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5B3569FE-7DA9-4183-9B71-D7786BB21738}"/>
                </a:ext>
              </a:extLst>
            </p:cNvPr>
            <p:cNvSpPr txBox="1"/>
            <p:nvPr/>
          </p:nvSpPr>
          <p:spPr>
            <a:xfrm>
              <a:off x="8193397" y="8305382"/>
              <a:ext cx="11105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Domine" panose="02040503040403060204" pitchFamily="18" charset="0"/>
                </a:rPr>
                <a:t>Add your information, graphs and images to this section.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7EC3F93-8D55-A370-C2D0-559AD4A9E8CA}"/>
                </a:ext>
              </a:extLst>
            </p:cNvPr>
            <p:cNvSpPr txBox="1"/>
            <p:nvPr/>
          </p:nvSpPr>
          <p:spPr>
            <a:xfrm>
              <a:off x="3795926" y="17517087"/>
              <a:ext cx="84389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58001B"/>
                  </a:solidFill>
                  <a:latin typeface="Montserrat Semi Bold" panose="00000700000000000000" pitchFamily="50" charset="0"/>
                </a:rPr>
                <a:t>Materials &amp; Methods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EDD82341-B40E-8AF7-EAC7-C0956C016ABF}"/>
                </a:ext>
              </a:extLst>
            </p:cNvPr>
            <p:cNvSpPr txBox="1"/>
            <p:nvPr/>
          </p:nvSpPr>
          <p:spPr>
            <a:xfrm>
              <a:off x="2658470" y="18235129"/>
              <a:ext cx="11105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Domine" panose="02040503040403060204" pitchFamily="18" charset="0"/>
                </a:rPr>
                <a:t>Add your information, graphs and images to this section.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5F66613C-DB41-81DF-99A7-D6A7E3FC3F77}"/>
                </a:ext>
              </a:extLst>
            </p:cNvPr>
            <p:cNvSpPr txBox="1"/>
            <p:nvPr/>
          </p:nvSpPr>
          <p:spPr>
            <a:xfrm>
              <a:off x="17526650" y="22356145"/>
              <a:ext cx="84389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58001B"/>
                  </a:solidFill>
                  <a:latin typeface="Montserrat Semi Bold" panose="00000700000000000000" pitchFamily="50" charset="0"/>
                </a:rPr>
                <a:t>Results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EE14B239-47B1-86CE-89C9-72EEFE0425D8}"/>
                </a:ext>
              </a:extLst>
            </p:cNvPr>
            <p:cNvSpPr txBox="1"/>
            <p:nvPr/>
          </p:nvSpPr>
          <p:spPr>
            <a:xfrm>
              <a:off x="16393054" y="23064031"/>
              <a:ext cx="11105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Domine" panose="02040503040403060204" pitchFamily="18" charset="0"/>
                </a:rPr>
                <a:t>Add your information, graphs and images to this section.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A7BE2EB6-B6DF-4A79-01FF-E054BBFB5F1C}"/>
                </a:ext>
              </a:extLst>
            </p:cNvPr>
            <p:cNvSpPr txBox="1"/>
            <p:nvPr/>
          </p:nvSpPr>
          <p:spPr>
            <a:xfrm>
              <a:off x="31581267" y="17513516"/>
              <a:ext cx="84389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58001B"/>
                  </a:solidFill>
                  <a:latin typeface="Montserrat Semi Bold" panose="00000700000000000000" pitchFamily="50" charset="0"/>
                </a:rPr>
                <a:t>Conclusion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3721B95D-EAF8-EAF2-4A04-55AB322C42E7}"/>
                </a:ext>
              </a:extLst>
            </p:cNvPr>
            <p:cNvSpPr txBox="1"/>
            <p:nvPr/>
          </p:nvSpPr>
          <p:spPr>
            <a:xfrm>
              <a:off x="30248190" y="18221402"/>
              <a:ext cx="11105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Domine" panose="02040503040403060204" pitchFamily="18" charset="0"/>
                </a:rPr>
                <a:t>Add your information, graphs and images to this section.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259D64DE-AAA7-B77D-1569-271070DD89B1}"/>
                </a:ext>
              </a:extLst>
            </p:cNvPr>
            <p:cNvSpPr txBox="1"/>
            <p:nvPr/>
          </p:nvSpPr>
          <p:spPr>
            <a:xfrm>
              <a:off x="25707965" y="7634815"/>
              <a:ext cx="84389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58001B"/>
                  </a:solidFill>
                  <a:latin typeface="Montserrat Semi Bold" panose="00000700000000000000" pitchFamily="50" charset="0"/>
                </a:rPr>
                <a:t>Acknowledgments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81283B02-9CF8-6D89-0EE4-2F82531F5B73}"/>
                </a:ext>
              </a:extLst>
            </p:cNvPr>
            <p:cNvSpPr txBox="1"/>
            <p:nvPr/>
          </p:nvSpPr>
          <p:spPr>
            <a:xfrm>
              <a:off x="24374887" y="8305382"/>
              <a:ext cx="11105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Domine" panose="02040503040403060204" pitchFamily="18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8365A987-3A54-FC86-0233-825CD3599B42}"/>
              </a:ext>
            </a:extLst>
          </p:cNvPr>
          <p:cNvGrpSpPr/>
          <p:nvPr/>
        </p:nvGrpSpPr>
        <p:grpSpPr>
          <a:xfrm>
            <a:off x="38768942" y="1153032"/>
            <a:ext cx="4572000" cy="4572000"/>
            <a:chOff x="38768942" y="1153032"/>
            <a:chExt cx="4572000" cy="45720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FCC9DD65-1FCA-2718-788B-909A327143BA}"/>
                </a:ext>
              </a:extLst>
            </p:cNvPr>
            <p:cNvSpPr>
              <a:spLocks/>
            </p:cNvSpPr>
            <p:nvPr/>
          </p:nvSpPr>
          <p:spPr>
            <a:xfrm>
              <a:off x="38984085" y="1381632"/>
              <a:ext cx="4114800" cy="4114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0" name="Picture 179" descr="A logo with a symbol and text&#10;&#10;AI-generated content may be incorrect.">
              <a:extLst>
                <a:ext uri="{FF2B5EF4-FFF2-40B4-BE49-F238E27FC236}">
                  <a16:creationId xmlns:a16="http://schemas.microsoft.com/office/drawing/2014/main" id="{9AFA36A8-D7EC-A524-A169-6706B065C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768942" y="1153032"/>
              <a:ext cx="4572000" cy="457200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59995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9F885AFB-2DFE-5146-B292-4B2EBFC90F95}" vid="{7C00D511-0347-C045-BF71-C1EEEFCF91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73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Domine</vt:lpstr>
      <vt:lpstr>Montserrat Semi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Granado</dc:creator>
  <cp:lastModifiedBy>Michael Granado</cp:lastModifiedBy>
  <cp:revision>1</cp:revision>
  <dcterms:created xsi:type="dcterms:W3CDTF">2025-02-09T21:57:07Z</dcterms:created>
  <dcterms:modified xsi:type="dcterms:W3CDTF">2025-02-09T22:19:54Z</dcterms:modified>
</cp:coreProperties>
</file>