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43891200" cy="32918400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2230"/>
    <a:srgbClr val="8B3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67A104-2F81-4B99-B71C-2B284281E063}" v="11" dt="2024-01-26T23:04:28.9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3" d="100"/>
          <a:sy n="33" d="100"/>
        </p:scale>
        <p:origin x="192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644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1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7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1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1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4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4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87">
            <a:extLst>
              <a:ext uri="{FF2B5EF4-FFF2-40B4-BE49-F238E27FC236}">
                <a16:creationId xmlns:a16="http://schemas.microsoft.com/office/drawing/2014/main" id="{3E96D0B7-7B72-7178-31D3-0319216299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7465" y="4842214"/>
            <a:ext cx="10058400" cy="822960"/>
          </a:xfrm>
          <a:solidFill>
            <a:srgbClr val="8B2230"/>
          </a:solidFill>
        </p:spPr>
        <p:txBody>
          <a:bodyPr>
            <a:normAutofit/>
          </a:bodyPr>
          <a:lstStyle>
            <a:lvl1pPr marL="0" indent="0" algn="ctr">
              <a:buNone/>
              <a:defRPr sz="4400" b="1" u="sng"/>
            </a:lvl1pPr>
          </a:lstStyle>
          <a:p>
            <a:r>
              <a:rPr lang="en-US" dirty="0">
                <a:solidFill>
                  <a:schemeClr val="bg1"/>
                </a:solidFill>
              </a:rPr>
              <a:t>ABSTRACT (click to edit)</a:t>
            </a:r>
          </a:p>
        </p:txBody>
      </p:sp>
      <p:sp>
        <p:nvSpPr>
          <p:cNvPr id="6" name="Text Placeholder 86">
            <a:extLst>
              <a:ext uri="{FF2B5EF4-FFF2-40B4-BE49-F238E27FC236}">
                <a16:creationId xmlns:a16="http://schemas.microsoft.com/office/drawing/2014/main" id="{3E6B30FE-0ACD-F8E8-1579-F778607E79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6287" y="5668756"/>
            <a:ext cx="10058399" cy="9144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Type or paste your text here</a:t>
            </a:r>
          </a:p>
        </p:txBody>
      </p:sp>
      <p:sp>
        <p:nvSpPr>
          <p:cNvPr id="7" name="Text Placeholder 88">
            <a:extLst>
              <a:ext uri="{FF2B5EF4-FFF2-40B4-BE49-F238E27FC236}">
                <a16:creationId xmlns:a16="http://schemas.microsoft.com/office/drawing/2014/main" id="{F4468F75-D7C9-D3CE-B433-9916FC3E32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7463" y="12341341"/>
            <a:ext cx="10058400" cy="822960"/>
          </a:xfrm>
          <a:solidFill>
            <a:srgbClr val="8B2230"/>
          </a:solidFill>
        </p:spPr>
        <p:txBody>
          <a:bodyPr>
            <a:normAutofit/>
          </a:bodyPr>
          <a:lstStyle>
            <a:lvl1pPr marL="0" indent="0" algn="ctr">
              <a:buNone/>
              <a:defRPr sz="4400" b="0" u="none"/>
            </a:lvl1pPr>
          </a:lstStyle>
          <a:p>
            <a:r>
              <a:rPr lang="en-US" sz="4400" b="1" u="sng" dirty="0">
                <a:solidFill>
                  <a:schemeClr val="bg1"/>
                </a:solidFill>
              </a:rPr>
              <a:t>OBJECTIVES (click to edit)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86">
            <a:extLst>
              <a:ext uri="{FF2B5EF4-FFF2-40B4-BE49-F238E27FC236}">
                <a16:creationId xmlns:a16="http://schemas.microsoft.com/office/drawing/2014/main" id="{0B476100-FB69-4D77-76BB-EA1CEEA11F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6286" y="13164301"/>
            <a:ext cx="10058400" cy="9144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Type or paste your text here</a:t>
            </a:r>
          </a:p>
        </p:txBody>
      </p:sp>
      <p:sp>
        <p:nvSpPr>
          <p:cNvPr id="9" name="Text Placeholder 90">
            <a:extLst>
              <a:ext uri="{FF2B5EF4-FFF2-40B4-BE49-F238E27FC236}">
                <a16:creationId xmlns:a16="http://schemas.microsoft.com/office/drawing/2014/main" id="{61AE71DD-26C2-CCB0-5EC2-8C48874EF0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416145" y="4842214"/>
            <a:ext cx="10058400" cy="822960"/>
          </a:xfrm>
          <a:solidFill>
            <a:srgbClr val="8B2230"/>
          </a:solidFill>
        </p:spPr>
        <p:txBody>
          <a:bodyPr>
            <a:normAutofit/>
          </a:bodyPr>
          <a:lstStyle>
            <a:lvl1pPr marL="0" indent="0" algn="ctr">
              <a:buNone/>
              <a:defRPr sz="4400" b="1" u="sng"/>
            </a:lvl1pPr>
          </a:lstStyle>
          <a:p>
            <a:r>
              <a:rPr lang="en-US" dirty="0">
                <a:solidFill>
                  <a:schemeClr val="bg1"/>
                </a:solidFill>
              </a:rPr>
              <a:t>METHODS (click to edit)</a:t>
            </a:r>
          </a:p>
        </p:txBody>
      </p:sp>
      <p:sp>
        <p:nvSpPr>
          <p:cNvPr id="10" name="Text Placeholder 86">
            <a:extLst>
              <a:ext uri="{FF2B5EF4-FFF2-40B4-BE49-F238E27FC236}">
                <a16:creationId xmlns:a16="http://schemas.microsoft.com/office/drawing/2014/main" id="{6DBB5E12-FF20-6C76-30CD-7D8B5D5C7BA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416145" y="5668756"/>
            <a:ext cx="10058400" cy="9144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Type or paste your text here</a:t>
            </a:r>
          </a:p>
        </p:txBody>
      </p:sp>
      <p:sp>
        <p:nvSpPr>
          <p:cNvPr id="11" name="Text Placeholder 102">
            <a:extLst>
              <a:ext uri="{FF2B5EF4-FFF2-40B4-BE49-F238E27FC236}">
                <a16:creationId xmlns:a16="http://schemas.microsoft.com/office/drawing/2014/main" id="{80414A6D-5C4E-5074-D4DC-9483DCB8A300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5735781" y="407587"/>
            <a:ext cx="32419638" cy="1433226"/>
          </a:xfrm>
        </p:spPr>
        <p:txBody>
          <a:bodyPr>
            <a:normAutofit fontScale="77500" lnSpcReduction="20000"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here to add title</a:t>
            </a:r>
          </a:p>
        </p:txBody>
      </p:sp>
      <p:sp>
        <p:nvSpPr>
          <p:cNvPr id="12" name="Text Placeholder 101">
            <a:extLst>
              <a:ext uri="{FF2B5EF4-FFF2-40B4-BE49-F238E27FC236}">
                <a16:creationId xmlns:a16="http://schemas.microsoft.com/office/drawing/2014/main" id="{9225EEA5-4253-B02E-B70F-B67A78AE2FD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735781" y="1840814"/>
            <a:ext cx="32419638" cy="1120140"/>
          </a:xfrm>
        </p:spPr>
        <p:txBody>
          <a:bodyPr>
            <a:noAutofit/>
          </a:bodyPr>
          <a:lstStyle>
            <a:lvl1pPr marL="0" indent="0" algn="ctr">
              <a:buNone/>
              <a:defRPr sz="8000"/>
            </a:lvl1pPr>
          </a:lstStyle>
          <a:p>
            <a:r>
              <a:rPr lang="en-US" dirty="0"/>
              <a:t>Click here to add authors</a:t>
            </a:r>
          </a:p>
        </p:txBody>
      </p:sp>
      <p:sp>
        <p:nvSpPr>
          <p:cNvPr id="13" name="Text Placeholder 100">
            <a:extLst>
              <a:ext uri="{FF2B5EF4-FFF2-40B4-BE49-F238E27FC236}">
                <a16:creationId xmlns:a16="http://schemas.microsoft.com/office/drawing/2014/main" id="{982C51A2-040D-FE0D-0245-7F72E3BF4915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5735781" y="2960954"/>
            <a:ext cx="32419638" cy="1120140"/>
          </a:xfrm>
        </p:spPr>
        <p:txBody>
          <a:bodyPr>
            <a:normAutofit lnSpcReduction="10000"/>
          </a:bodyPr>
          <a:lstStyle>
            <a:lvl1pPr marL="0" indent="0" algn="ctr">
              <a:buNone/>
              <a:defRPr sz="7000"/>
            </a:lvl1pPr>
          </a:lstStyle>
          <a:p>
            <a:r>
              <a:rPr lang="en-US" dirty="0"/>
              <a:t>Click here to add affiliations</a:t>
            </a:r>
          </a:p>
        </p:txBody>
      </p:sp>
      <p:sp>
        <p:nvSpPr>
          <p:cNvPr id="17" name="Text Placeholder 90">
            <a:extLst>
              <a:ext uri="{FF2B5EF4-FFF2-40B4-BE49-F238E27FC236}">
                <a16:creationId xmlns:a16="http://schemas.microsoft.com/office/drawing/2014/main" id="{9BEF9F6E-C98D-7729-6A55-3963E99B562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22416657" y="4842214"/>
            <a:ext cx="10058400" cy="822960"/>
          </a:xfrm>
          <a:solidFill>
            <a:srgbClr val="8B2230"/>
          </a:solidFill>
        </p:spPr>
        <p:txBody>
          <a:bodyPr>
            <a:normAutofit/>
          </a:bodyPr>
          <a:lstStyle>
            <a:lvl1pPr marL="0" indent="0" algn="ctr">
              <a:buNone/>
              <a:defRPr sz="4400" b="1" u="sng"/>
            </a:lvl1pPr>
          </a:lstStyle>
          <a:p>
            <a:r>
              <a:rPr lang="en-US" dirty="0">
                <a:solidFill>
                  <a:schemeClr val="bg1"/>
                </a:solidFill>
              </a:rPr>
              <a:t>RESULTS  (click to edit)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BF362763-D9B2-5E5D-2693-CB5AC7B4190D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22416657" y="5668756"/>
            <a:ext cx="10058400" cy="9144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Type or paste your text here</a:t>
            </a:r>
          </a:p>
        </p:txBody>
      </p:sp>
      <p:sp>
        <p:nvSpPr>
          <p:cNvPr id="19" name="Text Placeholder 90">
            <a:extLst>
              <a:ext uri="{FF2B5EF4-FFF2-40B4-BE49-F238E27FC236}">
                <a16:creationId xmlns:a16="http://schemas.microsoft.com/office/drawing/2014/main" id="{1B7B8010-0619-B8D1-88A7-F1B360B7DE2E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33375600" y="4842214"/>
            <a:ext cx="10058400" cy="822960"/>
          </a:xfrm>
          <a:solidFill>
            <a:srgbClr val="8B2230"/>
          </a:solidFill>
        </p:spPr>
        <p:txBody>
          <a:bodyPr>
            <a:normAutofit/>
          </a:bodyPr>
          <a:lstStyle>
            <a:lvl1pPr marL="0" indent="0" algn="ctr">
              <a:buNone/>
              <a:defRPr sz="4400" b="1" u="sng"/>
            </a:lvl1pPr>
          </a:lstStyle>
          <a:p>
            <a:r>
              <a:rPr lang="en-US" dirty="0">
                <a:solidFill>
                  <a:schemeClr val="bg1"/>
                </a:solidFill>
              </a:rPr>
              <a:t>CONCLUSIONS (click to edit)</a:t>
            </a:r>
          </a:p>
        </p:txBody>
      </p:sp>
      <p:sp>
        <p:nvSpPr>
          <p:cNvPr id="20" name="Text Placeholder 86">
            <a:extLst>
              <a:ext uri="{FF2B5EF4-FFF2-40B4-BE49-F238E27FC236}">
                <a16:creationId xmlns:a16="http://schemas.microsoft.com/office/drawing/2014/main" id="{2B6B0964-2BF9-5D29-6D0A-8FF9DE0D513B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33375600" y="5668756"/>
            <a:ext cx="10058400" cy="9144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Type or paste your text here</a:t>
            </a:r>
          </a:p>
        </p:txBody>
      </p:sp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D98FA657-77B0-BE6C-A7D9-185473538459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33396777" y="12341341"/>
            <a:ext cx="10058400" cy="822960"/>
          </a:xfrm>
          <a:solidFill>
            <a:srgbClr val="8B2230"/>
          </a:solidFill>
        </p:spPr>
        <p:txBody>
          <a:bodyPr>
            <a:normAutofit/>
          </a:bodyPr>
          <a:lstStyle>
            <a:lvl1pPr marL="0" indent="0" algn="ctr">
              <a:buNone/>
              <a:defRPr sz="4400" b="0" u="none"/>
            </a:lvl1pPr>
          </a:lstStyle>
          <a:p>
            <a:r>
              <a:rPr lang="en-US" sz="4400" b="1" u="sng" dirty="0">
                <a:solidFill>
                  <a:schemeClr val="bg1"/>
                </a:solidFill>
              </a:rPr>
              <a:t>REFERENCES  (click to edit)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 Placeholder 86">
            <a:extLst>
              <a:ext uri="{FF2B5EF4-FFF2-40B4-BE49-F238E27FC236}">
                <a16:creationId xmlns:a16="http://schemas.microsoft.com/office/drawing/2014/main" id="{20CCB518-4C38-F147-49D5-E103D4A52505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33375600" y="13164301"/>
            <a:ext cx="10058400" cy="9144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Type or paste your text here</a:t>
            </a:r>
          </a:p>
        </p:txBody>
      </p:sp>
      <p:sp>
        <p:nvSpPr>
          <p:cNvPr id="23" name="Text Placeholder 88">
            <a:extLst>
              <a:ext uri="{FF2B5EF4-FFF2-40B4-BE49-F238E27FC236}">
                <a16:creationId xmlns:a16="http://schemas.microsoft.com/office/drawing/2014/main" id="{2C0899F3-9D7A-E931-8FA4-01231AF70A4C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33396777" y="19836886"/>
            <a:ext cx="10058400" cy="822960"/>
          </a:xfrm>
          <a:solidFill>
            <a:srgbClr val="8B2230"/>
          </a:solidFill>
        </p:spPr>
        <p:txBody>
          <a:bodyPr>
            <a:normAutofit/>
          </a:bodyPr>
          <a:lstStyle>
            <a:lvl1pPr marL="0" indent="0" algn="ctr">
              <a:buNone/>
              <a:defRPr sz="4400" b="0" u="none"/>
            </a:lvl1pPr>
          </a:lstStyle>
          <a:p>
            <a:r>
              <a:rPr lang="en-US" sz="4400" b="1" u="sng" dirty="0">
                <a:solidFill>
                  <a:schemeClr val="bg1"/>
                </a:solidFill>
              </a:rPr>
              <a:t>CONTACT  (click to edit)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 Placeholder 86">
            <a:extLst>
              <a:ext uri="{FF2B5EF4-FFF2-40B4-BE49-F238E27FC236}">
                <a16:creationId xmlns:a16="http://schemas.microsoft.com/office/drawing/2014/main" id="{1C95C8A9-6195-0B96-C43E-8D63A56C3A86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3375600" y="20659846"/>
            <a:ext cx="10058400" cy="9144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Type or paste your text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9351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513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040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3E9A7-C30F-405D-A437-8CD56D8F265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73461-592A-4568-8541-812ECF812EC6}" type="slidenum">
              <a:rPr lang="en-US" smtClean="0"/>
              <a:t>‹#›</a:t>
            </a:fld>
            <a:endParaRPr lang="en-US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94960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EE32096-6701-A742-90D6-A8C231C02631}"/>
              </a:ext>
            </a:extLst>
          </p:cNvPr>
          <p:cNvSpPr/>
          <p:nvPr/>
        </p:nvSpPr>
        <p:spPr>
          <a:xfrm>
            <a:off x="0" y="0"/>
            <a:ext cx="43891200" cy="4838632"/>
          </a:xfrm>
          <a:prstGeom prst="rect">
            <a:avLst/>
          </a:prstGeom>
          <a:solidFill>
            <a:srgbClr val="8B22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5B4D94-1F8E-55A0-B154-A466C16D8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19191" y="0"/>
            <a:ext cx="4572009" cy="4572009"/>
          </a:xfrm>
          <a:prstGeom prst="rect">
            <a:avLst/>
          </a:prstGeom>
        </p:spPr>
      </p:pic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7B4EDCB0-B0AC-F8CF-06C5-579A0AC173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314B9F83-BF5B-01CD-5616-96E9277AAD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6287" y="6785314"/>
            <a:ext cx="10058399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D9E99EFF-0392-C495-2114-27DA01F9EF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7463" y="13457899"/>
            <a:ext cx="10058400" cy="822960"/>
          </a:xfrm>
        </p:spPr>
        <p:txBody>
          <a:bodyPr/>
          <a:lstStyle/>
          <a:p>
            <a:endParaRPr lang="en-US" b="1" u="sng" dirty="0">
              <a:solidFill>
                <a:schemeClr val="bg1"/>
              </a:solidFill>
            </a:endParaRP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6F0925E-566A-857D-A549-B99284D749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6286" y="14280859"/>
            <a:ext cx="10058400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7B3F52F8-0977-2639-0364-0029F7948B3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416145" y="5958772"/>
            <a:ext cx="10058400" cy="822960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2CF24D47-BA2B-B4F1-D44F-C110B71D96C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416145" y="6785314"/>
            <a:ext cx="10058400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376F7CA-F395-87DF-680B-074522852E6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4C478E68-F150-B7F6-3D6F-3CB21B414680}"/>
              </a:ext>
            </a:extLst>
          </p:cNvPr>
          <p:cNvSpPr>
            <a:spLocks noGrp="1"/>
          </p:cNvSpPr>
          <p:nvPr>
            <p:ph type="body" sz="quarter" idx="15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D2D3EBE1-FA54-88E1-4F2F-8B7494C4C2C6}"/>
              </a:ext>
            </a:extLst>
          </p:cNvPr>
          <p:cNvSpPr>
            <a:spLocks noGrp="1"/>
          </p:cNvSpPr>
          <p:nvPr>
            <p:ph type="body" sz="quarter" idx="150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01ACC38A-C650-6397-62BF-6188E7FC3FB9}"/>
              </a:ext>
            </a:extLst>
          </p:cNvPr>
          <p:cNvSpPr>
            <a:spLocks noGrp="1"/>
          </p:cNvSpPr>
          <p:nvPr>
            <p:ph type="body" sz="quarter" idx="154"/>
          </p:nvPr>
        </p:nvSpPr>
        <p:spPr>
          <a:xfrm>
            <a:off x="22416657" y="5958772"/>
            <a:ext cx="10058400" cy="822960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E532D50-E01C-7A86-E45B-BD600C7D3FEB}"/>
              </a:ext>
            </a:extLst>
          </p:cNvPr>
          <p:cNvSpPr>
            <a:spLocks noGrp="1"/>
          </p:cNvSpPr>
          <p:nvPr>
            <p:ph type="body" sz="quarter" idx="155"/>
          </p:nvPr>
        </p:nvSpPr>
        <p:spPr>
          <a:xfrm>
            <a:off x="22416657" y="6785314"/>
            <a:ext cx="10058400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1A92E982-3FDE-7CBB-5212-83552E5D7424}"/>
              </a:ext>
            </a:extLst>
          </p:cNvPr>
          <p:cNvSpPr>
            <a:spLocks noGrp="1"/>
          </p:cNvSpPr>
          <p:nvPr>
            <p:ph type="body" sz="quarter" idx="156"/>
          </p:nvPr>
        </p:nvSpPr>
        <p:spPr>
          <a:xfrm>
            <a:off x="33375600" y="5958772"/>
            <a:ext cx="10058400" cy="822960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546A974-6BB9-14C1-0FA6-130358348841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33375600" y="6785314"/>
            <a:ext cx="10058400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5F45BEF9-1B20-17BD-FA87-FB0931B777F7}"/>
              </a:ext>
            </a:extLst>
          </p:cNvPr>
          <p:cNvSpPr>
            <a:spLocks noGrp="1"/>
          </p:cNvSpPr>
          <p:nvPr>
            <p:ph type="body" sz="quarter" idx="158"/>
          </p:nvPr>
        </p:nvSpPr>
        <p:spPr>
          <a:xfrm>
            <a:off x="33396777" y="13457899"/>
            <a:ext cx="10058400" cy="822960"/>
          </a:xfrm>
        </p:spPr>
        <p:txBody>
          <a:bodyPr/>
          <a:lstStyle/>
          <a:p>
            <a:endParaRPr lang="en-US" b="1" u="sng" dirty="0">
              <a:solidFill>
                <a:schemeClr val="bg1"/>
              </a:solidFill>
            </a:endParaRP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8CFC6AF0-8EF5-627F-4E11-14D55D92BEAA}"/>
              </a:ext>
            </a:extLst>
          </p:cNvPr>
          <p:cNvSpPr>
            <a:spLocks noGrp="1"/>
          </p:cNvSpPr>
          <p:nvPr>
            <p:ph type="body" sz="quarter" idx="159"/>
          </p:nvPr>
        </p:nvSpPr>
        <p:spPr>
          <a:xfrm>
            <a:off x="33375600" y="14280859"/>
            <a:ext cx="10058400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AB64A206-B2AA-04AF-43F4-BFC403564FD7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33396777" y="20953444"/>
            <a:ext cx="10058400" cy="822960"/>
          </a:xfrm>
        </p:spPr>
        <p:txBody>
          <a:bodyPr/>
          <a:lstStyle/>
          <a:p>
            <a:endParaRPr lang="en-US" b="1" u="sng" dirty="0">
              <a:solidFill>
                <a:schemeClr val="bg1"/>
              </a:solidFill>
            </a:endParaRP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E4EA19A2-E28F-8576-BE79-5EBF6F28338E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33375600" y="21776404"/>
            <a:ext cx="10058400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87">
            <a:extLst>
              <a:ext uri="{FF2B5EF4-FFF2-40B4-BE49-F238E27FC236}">
                <a16:creationId xmlns:a16="http://schemas.microsoft.com/office/drawing/2014/main" id="{D93A36DC-0CDF-E0C9-C864-90BC7945CC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7465" y="5958772"/>
            <a:ext cx="10058400" cy="822960"/>
          </a:xfrm>
          <a:solidFill>
            <a:srgbClr val="8B2230"/>
          </a:solidFill>
        </p:spPr>
        <p:txBody>
          <a:bodyPr>
            <a:normAutofit/>
          </a:bodyPr>
          <a:lstStyle>
            <a:lvl1pPr marL="0" indent="0" algn="ctr">
              <a:buNone/>
              <a:defRPr sz="4400" b="1" u="sng"/>
            </a:lvl1pPr>
          </a:lstStyle>
          <a:p>
            <a:r>
              <a:rPr lang="en-US" dirty="0">
                <a:solidFill>
                  <a:schemeClr val="bg1"/>
                </a:solidFill>
              </a:rPr>
              <a:t>ABSTRACT (click to edit)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9446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"/>
  <p:tag name="ARTICULATE_DESIGN_ID_OFFICE THEME" val="ed1F2F6Z"/>
  <p:tag name="ARTICULATE_SLIDE_THUMBNAIL_REFRESH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736</TotalTime>
  <Words>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Gonzales</dc:creator>
  <cp:lastModifiedBy>James Gonzales</cp:lastModifiedBy>
  <cp:revision>2</cp:revision>
  <dcterms:created xsi:type="dcterms:W3CDTF">2023-05-19T18:12:59Z</dcterms:created>
  <dcterms:modified xsi:type="dcterms:W3CDTF">2026-08-24T17:10:43Z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D9C4301F-9F7E-49FD-914C-CA6BEC149A39</vt:lpwstr>
  </property>
  <property fmtid="{D5CDD505-2E9C-101B-9397-08002B2CF9AE}" pid="3" name="ArticulatePath">
    <vt:lpwstr>Presentation1</vt:lpwstr>
  </property>
</Properties>
</file>