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3"/>
  </p:notesMasterIdLst>
  <p:sldIdLst>
    <p:sldId id="292" r:id="rId2"/>
  </p:sldIdLst>
  <p:sldSz cx="51206400" cy="28803600"/>
  <p:notesSz cx="32462788" cy="43435588"/>
  <p:custDataLst>
    <p:tags r:id="rId4"/>
  </p:custDataLst>
  <p:defaultTextStyle>
    <a:defPPr>
      <a:defRPr lang="en-US"/>
    </a:defPPr>
    <a:lvl1pPr marL="0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1pPr>
    <a:lvl2pPr marL="2194451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2pPr>
    <a:lvl3pPr marL="4388900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3pPr>
    <a:lvl4pPr marL="6583351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4pPr>
    <a:lvl5pPr marL="8777801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5pPr>
    <a:lvl6pPr marL="10972252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6pPr>
    <a:lvl7pPr marL="13166703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7pPr>
    <a:lvl8pPr marL="15361152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8pPr>
    <a:lvl9pPr marL="17555603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903" userDrawn="1">
          <p15:clr>
            <a:srgbClr val="A4A3A4"/>
          </p15:clr>
        </p15:guide>
        <p15:guide id="2" orient="horz" pos="252" userDrawn="1">
          <p15:clr>
            <a:srgbClr val="A4A3A4"/>
          </p15:clr>
        </p15:guide>
        <p15:guide id="3" orient="horz" pos="17640" userDrawn="1">
          <p15:clr>
            <a:srgbClr val="A4A3A4"/>
          </p15:clr>
        </p15:guide>
        <p15:guide id="4" orient="horz" userDrawn="1">
          <p15:clr>
            <a:srgbClr val="A4A3A4"/>
          </p15:clr>
        </p15:guide>
        <p15:guide id="5" pos="7826" userDrawn="1">
          <p15:clr>
            <a:srgbClr val="A4A3A4"/>
          </p15:clr>
        </p15:guide>
        <p15:guide id="6" pos="24388" userDrawn="1">
          <p15:clr>
            <a:srgbClr val="A4A3A4"/>
          </p15:clr>
        </p15:guide>
        <p15:guide id="7" pos="8262" userDrawn="1">
          <p15:clr>
            <a:srgbClr val="A4A3A4"/>
          </p15:clr>
        </p15:guide>
        <p15:guide id="8" pos="24012" userDrawn="1">
          <p15:clr>
            <a:srgbClr val="A4A3A4"/>
          </p15:clr>
        </p15:guide>
        <p15:guide id="9" pos="31885" userDrawn="1">
          <p15:clr>
            <a:srgbClr val="A4A3A4"/>
          </p15:clr>
        </p15:guide>
        <p15:guide id="10" pos="3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13681">
          <p15:clr>
            <a:srgbClr val="A4A3A4"/>
          </p15:clr>
        </p15:guide>
        <p15:guide id="2" pos="10225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.KOTOULAS" initials="AK" lastIdx="2" clrIdx="0"/>
  <p:cmAuthor id="1" name="A.KOTOULAS" initials="HELP" lastIdx="1" clrIdx="1"/>
  <p:cmAuthor id="2" name="A.KOTOULAS" initials="HELP - " lastIdx="1" clrIdx="2"/>
  <p:cmAuthor id="3" name="PosterPresentations.com - 510.649.3001" initials="HELP - 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18C93"/>
    <a:srgbClr val="F4DE80"/>
    <a:srgbClr val="641C25"/>
    <a:srgbClr val="862633"/>
    <a:srgbClr val="7C2633"/>
    <a:srgbClr val="F3D54E"/>
    <a:srgbClr val="7C878E"/>
    <a:srgbClr val="F3F5FA"/>
    <a:srgbClr val="CDD2DE"/>
    <a:srgbClr val="E3E9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015" autoAdjust="0"/>
    <p:restoredTop sz="96291" autoAdjust="0"/>
  </p:normalViewPr>
  <p:slideViewPr>
    <p:cSldViewPr snapToGrid="0" snapToObjects="1" showGuides="1">
      <p:cViewPr varScale="1">
        <p:scale>
          <a:sx n="41" d="100"/>
          <a:sy n="41" d="100"/>
        </p:scale>
        <p:origin x="408" y="552"/>
      </p:cViewPr>
      <p:guideLst>
        <p:guide orient="horz" pos="2903"/>
        <p:guide orient="horz" pos="252"/>
        <p:guide orient="horz" pos="17640"/>
        <p:guide orient="horz"/>
        <p:guide pos="7826"/>
        <p:guide pos="24388"/>
        <p:guide pos="8262"/>
        <p:guide pos="24012"/>
        <p:guide pos="31885"/>
        <p:guide pos="3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 showGuides="1">
      <p:cViewPr varScale="1">
        <p:scale>
          <a:sx n="77" d="100"/>
          <a:sy n="77" d="100"/>
        </p:scale>
        <p:origin x="-3138" y="-108"/>
      </p:cViewPr>
      <p:guideLst>
        <p:guide orient="horz" pos="13681"/>
        <p:guide pos="1022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tags" Target="tags/tag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14067208" cy="2171779"/>
          </a:xfrm>
          <a:prstGeom prst="rect">
            <a:avLst/>
          </a:prstGeom>
        </p:spPr>
        <p:txBody>
          <a:bodyPr vert="horz" lIns="433700" tIns="216850" rIns="433700" bIns="216850" rtlCol="0"/>
          <a:lstStyle>
            <a:lvl1pPr algn="l">
              <a:defRPr sz="57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8388068" y="0"/>
            <a:ext cx="14067208" cy="2171779"/>
          </a:xfrm>
          <a:prstGeom prst="rect">
            <a:avLst/>
          </a:prstGeom>
        </p:spPr>
        <p:txBody>
          <a:bodyPr vert="horz" lIns="433700" tIns="216850" rIns="433700" bIns="216850" rtlCol="0"/>
          <a:lstStyle>
            <a:lvl1pPr algn="r">
              <a:defRPr sz="5700"/>
            </a:lvl1pPr>
          </a:lstStyle>
          <a:p>
            <a:fld id="{E6CC2317-6751-4CD4-9995-8782DD78E936}" type="datetimeFigureOut">
              <a:rPr lang="en-US" smtClean="0"/>
              <a:pPr/>
              <a:t>1/20/26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754188" y="3257550"/>
            <a:ext cx="28954412" cy="16287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433700" tIns="216850" rIns="433700" bIns="21685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3246279" y="20631904"/>
            <a:ext cx="25970230" cy="19546015"/>
          </a:xfrm>
          <a:prstGeom prst="rect">
            <a:avLst/>
          </a:prstGeom>
        </p:spPr>
        <p:txBody>
          <a:bodyPr vert="horz" lIns="433700" tIns="216850" rIns="433700" bIns="21685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41256270"/>
            <a:ext cx="14067208" cy="2171779"/>
          </a:xfrm>
          <a:prstGeom prst="rect">
            <a:avLst/>
          </a:prstGeom>
        </p:spPr>
        <p:txBody>
          <a:bodyPr vert="horz" lIns="433700" tIns="216850" rIns="433700" bIns="216850" rtlCol="0" anchor="b"/>
          <a:lstStyle>
            <a:lvl1pPr algn="l">
              <a:defRPr sz="57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8388068" y="41256270"/>
            <a:ext cx="14067208" cy="2171779"/>
          </a:xfrm>
          <a:prstGeom prst="rect">
            <a:avLst/>
          </a:prstGeom>
        </p:spPr>
        <p:txBody>
          <a:bodyPr vert="horz" lIns="433700" tIns="216850" rIns="433700" bIns="216850" rtlCol="0" anchor="b"/>
          <a:lstStyle>
            <a:lvl1pPr algn="r">
              <a:defRPr sz="5700"/>
            </a:lvl1pPr>
          </a:lstStyle>
          <a:p>
            <a:fld id="{26A1A87D-CAF7-4BDC-A0D3-C0DBEDE816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0912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1pPr>
    <a:lvl2pPr marL="2194451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2pPr>
    <a:lvl3pPr marL="4388900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3pPr>
    <a:lvl4pPr marL="6583351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4pPr>
    <a:lvl5pPr marL="8777801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5pPr>
    <a:lvl6pPr marL="10972252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6pPr>
    <a:lvl7pPr marL="13166703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7pPr>
    <a:lvl8pPr marL="15361152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8pPr>
    <a:lvl9pPr marL="17555603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754188" y="3257550"/>
            <a:ext cx="28954412" cy="162877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A1A87D-CAF7-4BDC-A0D3-C0DBEDE81619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08235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4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14892" y="5268699"/>
            <a:ext cx="11895932" cy="798338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188">
                <a:latin typeface="Trebuchet MS" pitchFamily="34" charset="0"/>
              </a:defRPr>
            </a:lvl1pPr>
            <a:lvl2pPr marL="1300069" indent="-500027">
              <a:defRPr sz="2188">
                <a:latin typeface="Trebuchet MS" pitchFamily="34" charset="0"/>
              </a:defRPr>
            </a:lvl2pPr>
            <a:lvl3pPr marL="1800096" indent="-500027">
              <a:defRPr sz="2188">
                <a:latin typeface="Trebuchet MS" pitchFamily="34" charset="0"/>
              </a:defRPr>
            </a:lvl3pPr>
            <a:lvl4pPr marL="2350126" indent="-550030">
              <a:defRPr sz="2188">
                <a:latin typeface="Trebuchet MS" pitchFamily="34" charset="0"/>
              </a:defRPr>
            </a:lvl4pPr>
            <a:lvl5pPr marL="2750148" indent="-400021">
              <a:defRPr sz="2188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614892" y="4597339"/>
            <a:ext cx="11895932" cy="682936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238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(click to edit) INTRODUCTION or ABSTRACT</a:t>
            </a:r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5" hasCustomPrompt="1"/>
          </p:nvPr>
        </p:nvSpPr>
        <p:spPr>
          <a:xfrm>
            <a:off x="4033838" y="1066801"/>
            <a:ext cx="5156200" cy="2200275"/>
          </a:xfrm>
          <a:prstGeom prst="rect">
            <a:avLst/>
          </a:prstGeom>
        </p:spPr>
        <p:txBody>
          <a:bodyPr lIns="91436" tIns="45717" rIns="91436" bIns="45717" anchor="ctr"/>
          <a:lstStyle>
            <a:lvl1pPr algn="ctr">
              <a:buNone/>
              <a:defRPr sz="35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LOGO</a:t>
            </a:r>
          </a:p>
        </p:txBody>
      </p:sp>
      <p:sp>
        <p:nvSpPr>
          <p:cNvPr id="18" name="Picture Placeholder 13"/>
          <p:cNvSpPr>
            <a:spLocks noGrp="1"/>
          </p:cNvSpPr>
          <p:nvPr>
            <p:ph type="pic" sz="quarter" idx="18" hasCustomPrompt="1"/>
          </p:nvPr>
        </p:nvSpPr>
        <p:spPr>
          <a:xfrm>
            <a:off x="42171938" y="1066801"/>
            <a:ext cx="5156200" cy="2200275"/>
          </a:xfrm>
          <a:prstGeom prst="rect">
            <a:avLst/>
          </a:prstGeom>
        </p:spPr>
        <p:txBody>
          <a:bodyPr lIns="91436" tIns="45717" rIns="91436" bIns="45717" anchor="ctr"/>
          <a:lstStyle>
            <a:lvl1pPr algn="ctr">
              <a:buNone/>
              <a:defRPr sz="35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LOGO</a:t>
            </a:r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603781" y="12411247"/>
            <a:ext cx="11912599" cy="682936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238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(click to edit)  OBJECTIVES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13127568" y="5268701"/>
            <a:ext cx="24992011" cy="798338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188">
                <a:latin typeface="Trebuchet MS" pitchFamily="34" charset="0"/>
              </a:defRPr>
            </a:lvl1pPr>
            <a:lvl2pPr marL="1300069" indent="-500027">
              <a:defRPr sz="2188">
                <a:latin typeface="Trebuchet MS" pitchFamily="34" charset="0"/>
              </a:defRPr>
            </a:lvl2pPr>
            <a:lvl3pPr marL="1800096" indent="-500027">
              <a:defRPr sz="2188">
                <a:latin typeface="Trebuchet MS" pitchFamily="34" charset="0"/>
              </a:defRPr>
            </a:lvl3pPr>
            <a:lvl4pPr marL="2350126" indent="-550030">
              <a:defRPr sz="2188">
                <a:latin typeface="Trebuchet MS" pitchFamily="34" charset="0"/>
              </a:defRPr>
            </a:lvl4pPr>
            <a:lvl5pPr marL="2750148" indent="-400021">
              <a:defRPr sz="2188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13116454" y="4597340"/>
            <a:ext cx="25003125" cy="682936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238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(click to edit)  MATERIALS &amp; METHODS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quarter" idx="23" hasCustomPrompt="1"/>
          </p:nvPr>
        </p:nvSpPr>
        <p:spPr>
          <a:xfrm>
            <a:off x="13127568" y="17942538"/>
            <a:ext cx="24992011" cy="798338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188">
                <a:latin typeface="Trebuchet MS" pitchFamily="34" charset="0"/>
              </a:defRPr>
            </a:lvl1pPr>
            <a:lvl2pPr marL="1300069" indent="-500027">
              <a:defRPr sz="2188">
                <a:latin typeface="Trebuchet MS" pitchFamily="34" charset="0"/>
              </a:defRPr>
            </a:lvl2pPr>
            <a:lvl3pPr marL="1800096" indent="-500027">
              <a:defRPr sz="2188">
                <a:latin typeface="Trebuchet MS" pitchFamily="34" charset="0"/>
              </a:defRPr>
            </a:lvl3pPr>
            <a:lvl4pPr marL="2350126" indent="-550030">
              <a:defRPr sz="2188">
                <a:latin typeface="Trebuchet MS" pitchFamily="34" charset="0"/>
              </a:defRPr>
            </a:lvl4pPr>
            <a:lvl5pPr marL="2750148" indent="-400021">
              <a:defRPr sz="2188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4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13127568" y="17271177"/>
            <a:ext cx="24992011" cy="682936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238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(click to edit)  RESULTS</a:t>
            </a:r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38715950" y="4597339"/>
            <a:ext cx="11901488" cy="682936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238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(click to edit)  CONCLUSIONS</a:t>
            </a:r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26" hasCustomPrompt="1"/>
          </p:nvPr>
        </p:nvSpPr>
        <p:spPr>
          <a:xfrm>
            <a:off x="38715949" y="5268699"/>
            <a:ext cx="11901488" cy="798338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188">
                <a:latin typeface="Trebuchet MS" pitchFamily="34" charset="0"/>
              </a:defRPr>
            </a:lvl1pPr>
            <a:lvl2pPr marL="1300069" indent="-500027">
              <a:defRPr sz="2188">
                <a:latin typeface="Trebuchet MS" pitchFamily="34" charset="0"/>
              </a:defRPr>
            </a:lvl2pPr>
            <a:lvl3pPr marL="1800096" indent="-500027">
              <a:defRPr sz="2188">
                <a:latin typeface="Trebuchet MS" pitchFamily="34" charset="0"/>
              </a:defRPr>
            </a:lvl3pPr>
            <a:lvl4pPr marL="2350126" indent="-550030">
              <a:defRPr sz="2188">
                <a:latin typeface="Trebuchet MS" pitchFamily="34" charset="0"/>
              </a:defRPr>
            </a:lvl4pPr>
            <a:lvl5pPr marL="2750148" indent="-400021">
              <a:defRPr sz="2188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38715949" y="12463617"/>
            <a:ext cx="11901488" cy="682936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238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(click to edit)  REFERENCES</a:t>
            </a:r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8" hasCustomPrompt="1"/>
          </p:nvPr>
        </p:nvSpPr>
        <p:spPr>
          <a:xfrm>
            <a:off x="38715948" y="13134977"/>
            <a:ext cx="11901488" cy="798338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188">
                <a:latin typeface="Trebuchet MS" pitchFamily="34" charset="0"/>
              </a:defRPr>
            </a:lvl1pPr>
            <a:lvl2pPr marL="1300069" indent="-500027">
              <a:defRPr sz="2188">
                <a:latin typeface="Trebuchet MS" pitchFamily="34" charset="0"/>
              </a:defRPr>
            </a:lvl2pPr>
            <a:lvl3pPr marL="1800096" indent="-500027">
              <a:defRPr sz="2188">
                <a:latin typeface="Trebuchet MS" pitchFamily="34" charset="0"/>
              </a:defRPr>
            </a:lvl3pPr>
            <a:lvl4pPr marL="2350126" indent="-550030">
              <a:defRPr sz="2188">
                <a:latin typeface="Trebuchet MS" pitchFamily="34" charset="0"/>
              </a:defRPr>
            </a:lvl4pPr>
            <a:lvl5pPr marL="2750148" indent="-400021">
              <a:defRPr sz="2188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29" hasCustomPrompt="1"/>
          </p:nvPr>
        </p:nvSpPr>
        <p:spPr>
          <a:xfrm>
            <a:off x="38715946" y="22457905"/>
            <a:ext cx="11901488" cy="682936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238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(click to edit)  ACKNOWLEDGEMENTS or  CONTACT</a:t>
            </a:r>
          </a:p>
        </p:txBody>
      </p:sp>
      <p:sp>
        <p:nvSpPr>
          <p:cNvPr id="30" name="Text Placeholder 3"/>
          <p:cNvSpPr>
            <a:spLocks noGrp="1"/>
          </p:cNvSpPr>
          <p:nvPr>
            <p:ph type="body" sz="quarter" idx="30" hasCustomPrompt="1"/>
          </p:nvPr>
        </p:nvSpPr>
        <p:spPr>
          <a:xfrm>
            <a:off x="38715947" y="23129266"/>
            <a:ext cx="11901488" cy="798338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188">
                <a:latin typeface="Trebuchet MS" pitchFamily="34" charset="0"/>
              </a:defRPr>
            </a:lvl1pPr>
            <a:lvl2pPr marL="1300069" indent="-500027">
              <a:defRPr sz="2188">
                <a:latin typeface="Trebuchet MS" pitchFamily="34" charset="0"/>
              </a:defRPr>
            </a:lvl2pPr>
            <a:lvl3pPr marL="1800096" indent="-500027">
              <a:defRPr sz="2188">
                <a:latin typeface="Trebuchet MS" pitchFamily="34" charset="0"/>
              </a:defRPr>
            </a:lvl3pPr>
            <a:lvl4pPr marL="2350126" indent="-550030">
              <a:defRPr sz="2188">
                <a:latin typeface="Trebuchet MS" pitchFamily="34" charset="0"/>
              </a:defRPr>
            </a:lvl4pPr>
            <a:lvl5pPr marL="2750148" indent="-400021">
              <a:defRPr sz="2188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60" name="Text Placeholder 3"/>
          <p:cNvSpPr>
            <a:spLocks noGrp="1"/>
          </p:cNvSpPr>
          <p:nvPr>
            <p:ph type="body" sz="quarter" idx="96" hasCustomPrompt="1"/>
          </p:nvPr>
        </p:nvSpPr>
        <p:spPr>
          <a:xfrm>
            <a:off x="614892" y="13082608"/>
            <a:ext cx="11901488" cy="798338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188">
                <a:latin typeface="Trebuchet MS" pitchFamily="34" charset="0"/>
              </a:defRPr>
            </a:lvl1pPr>
            <a:lvl2pPr marL="1300069" indent="-500027">
              <a:defRPr sz="2188">
                <a:latin typeface="Trebuchet MS" pitchFamily="34" charset="0"/>
              </a:defRPr>
            </a:lvl2pPr>
            <a:lvl3pPr marL="1800096" indent="-500027">
              <a:defRPr sz="2188">
                <a:latin typeface="Trebuchet MS" pitchFamily="34" charset="0"/>
              </a:defRPr>
            </a:lvl3pPr>
            <a:lvl4pPr marL="2350126" indent="-550030">
              <a:defRPr sz="2188">
                <a:latin typeface="Trebuchet MS" pitchFamily="34" charset="0"/>
              </a:defRPr>
            </a:lvl4pPr>
            <a:lvl5pPr marL="2750148" indent="-400021">
              <a:defRPr sz="2188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77" name="Text Placeholder 76"/>
          <p:cNvSpPr>
            <a:spLocks noGrp="1"/>
          </p:cNvSpPr>
          <p:nvPr>
            <p:ph type="body" sz="quarter" idx="150" hasCustomPrompt="1"/>
          </p:nvPr>
        </p:nvSpPr>
        <p:spPr>
          <a:xfrm>
            <a:off x="13094954" y="1562515"/>
            <a:ext cx="24992011" cy="1120140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buFontTx/>
              <a:buNone/>
              <a:defRPr sz="5775">
                <a:solidFill>
                  <a:schemeClr val="bg1"/>
                </a:solidFill>
              </a:defRPr>
            </a:lvl1pPr>
            <a:lvl2pPr>
              <a:buFontTx/>
              <a:buNone/>
              <a:defRPr sz="6300"/>
            </a:lvl2pPr>
            <a:lvl3pPr>
              <a:buFontTx/>
              <a:buNone/>
              <a:defRPr sz="6300"/>
            </a:lvl3pPr>
            <a:lvl4pPr>
              <a:buFontTx/>
              <a:buNone/>
              <a:defRPr sz="6300"/>
            </a:lvl4pPr>
            <a:lvl5pPr>
              <a:buFontTx/>
              <a:buNone/>
              <a:defRPr sz="6300"/>
            </a:lvl5pPr>
          </a:lstStyle>
          <a:p>
            <a:pPr lvl="0"/>
            <a:r>
              <a:rPr lang="en-US" dirty="0"/>
              <a:t>Click here to add authors</a:t>
            </a:r>
          </a:p>
        </p:txBody>
      </p:sp>
      <p:sp>
        <p:nvSpPr>
          <p:cNvPr id="47" name="Text Placeholder 76"/>
          <p:cNvSpPr>
            <a:spLocks noGrp="1"/>
          </p:cNvSpPr>
          <p:nvPr>
            <p:ph type="body" sz="quarter" idx="184" hasCustomPrompt="1"/>
          </p:nvPr>
        </p:nvSpPr>
        <p:spPr>
          <a:xfrm>
            <a:off x="13094954" y="2727772"/>
            <a:ext cx="24992011" cy="1018309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buFontTx/>
              <a:buNone/>
              <a:defRPr sz="4725">
                <a:solidFill>
                  <a:schemeClr val="bg1"/>
                </a:solidFill>
              </a:defRPr>
            </a:lvl1pPr>
            <a:lvl2pPr>
              <a:buFontTx/>
              <a:buNone/>
              <a:defRPr sz="6300"/>
            </a:lvl2pPr>
            <a:lvl3pPr>
              <a:buFontTx/>
              <a:buNone/>
              <a:defRPr sz="6300"/>
            </a:lvl3pPr>
            <a:lvl4pPr>
              <a:buFontTx/>
              <a:buNone/>
              <a:defRPr sz="6300"/>
            </a:lvl4pPr>
            <a:lvl5pPr>
              <a:buFontTx/>
              <a:buNone/>
              <a:defRPr sz="6300"/>
            </a:lvl5pPr>
          </a:lstStyle>
          <a:p>
            <a:pPr lvl="0"/>
            <a:r>
              <a:rPr lang="en-US" dirty="0"/>
              <a:t>Click here to add affiliations</a:t>
            </a:r>
          </a:p>
        </p:txBody>
      </p:sp>
      <p:sp>
        <p:nvSpPr>
          <p:cNvPr id="48" name="Text Placeholder 76"/>
          <p:cNvSpPr>
            <a:spLocks noGrp="1"/>
          </p:cNvSpPr>
          <p:nvPr>
            <p:ph type="body" sz="quarter" idx="185" hasCustomPrompt="1"/>
          </p:nvPr>
        </p:nvSpPr>
        <p:spPr>
          <a:xfrm>
            <a:off x="13094954" y="365263"/>
            <a:ext cx="24992011" cy="1120140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buFontTx/>
              <a:buNone/>
              <a:defRPr sz="7700">
                <a:solidFill>
                  <a:schemeClr val="bg1"/>
                </a:solidFill>
              </a:defRPr>
            </a:lvl1pPr>
            <a:lvl2pPr>
              <a:buFontTx/>
              <a:buNone/>
              <a:defRPr sz="6300"/>
            </a:lvl2pPr>
            <a:lvl3pPr>
              <a:buFontTx/>
              <a:buNone/>
              <a:defRPr sz="6300"/>
            </a:lvl3pPr>
            <a:lvl4pPr>
              <a:buFontTx/>
              <a:buNone/>
              <a:defRPr sz="6300"/>
            </a:lvl4pPr>
            <a:lvl5pPr>
              <a:buFontTx/>
              <a:buNone/>
              <a:defRPr sz="6300"/>
            </a:lvl5pPr>
          </a:lstStyle>
          <a:p>
            <a:pPr lvl="0"/>
            <a:r>
              <a:rPr lang="en-US" dirty="0"/>
              <a:t>Click here to add title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5">
                <a:lumMod val="50000"/>
              </a:schemeClr>
            </a:gs>
            <a:gs pos="50000">
              <a:schemeClr val="accent5">
                <a:lumMod val="60000"/>
                <a:lumOff val="40000"/>
              </a:schemeClr>
            </a:gs>
            <a:gs pos="100000">
              <a:schemeClr val="accent5">
                <a:lumMod val="20000"/>
                <a:lumOff val="8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6"/>
          <p:cNvSpPr>
            <a:spLocks noChangeArrowheads="1"/>
          </p:cNvSpPr>
          <p:nvPr/>
        </p:nvSpPr>
        <p:spPr bwMode="auto">
          <a:xfrm>
            <a:off x="0" y="0"/>
            <a:ext cx="51206400" cy="3825478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0007" tIns="40002" rIns="80007" bIns="40002" anchor="ctr"/>
          <a:lstStyle/>
          <a:p>
            <a:pPr>
              <a:defRPr/>
            </a:pPr>
            <a:endParaRPr lang="en-US" sz="7525" dirty="0"/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 flipV="1">
            <a:off x="0" y="3825479"/>
            <a:ext cx="51206400" cy="379213"/>
          </a:xfrm>
          <a:prstGeom prst="rect">
            <a:avLst/>
          </a:prstGeom>
          <a:solidFill>
            <a:schemeClr val="accent5">
              <a:lumMod val="50000"/>
            </a:schemeClr>
          </a:solidFill>
          <a:ln w="152400">
            <a:noFill/>
            <a:miter lim="800000"/>
            <a:headEnd/>
            <a:tailEnd/>
          </a:ln>
          <a:effectLst/>
        </p:spPr>
        <p:txBody>
          <a:bodyPr wrap="none" lIns="80007" tIns="40002" rIns="80007" bIns="40002" anchor="ctr"/>
          <a:lstStyle/>
          <a:p>
            <a:pPr>
              <a:defRPr/>
            </a:pPr>
            <a:endParaRPr lang="en-US" sz="7525" baseline="-25000" dirty="0"/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955679" y="28203527"/>
            <a:ext cx="2933700" cy="298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9855" tIns="39920" rIns="79855" bIns="39920">
            <a:spAutoFit/>
          </a:bodyPr>
          <a:lstStyle/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438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RESEARCH POSTER PRESENTATION DESIGN © 2012</a:t>
            </a:r>
          </a:p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963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www.PosterPresentations.com</a:t>
            </a:r>
          </a:p>
        </p:txBody>
      </p:sp>
      <p:sp>
        <p:nvSpPr>
          <p:cNvPr id="30" name="Rounded Rectangle 29"/>
          <p:cNvSpPr/>
          <p:nvPr userDrawn="1"/>
        </p:nvSpPr>
        <p:spPr>
          <a:xfrm>
            <a:off x="591147" y="4608911"/>
            <a:ext cx="11876740" cy="23394591"/>
          </a:xfrm>
          <a:prstGeom prst="roundRect">
            <a:avLst>
              <a:gd name="adj" fmla="val 9229"/>
            </a:avLst>
          </a:prstGeom>
          <a:gradFill>
            <a:gsLst>
              <a:gs pos="0">
                <a:srgbClr val="CDD2DE"/>
              </a:gs>
              <a:gs pos="0">
                <a:srgbClr val="CDD2DE"/>
              </a:gs>
              <a:gs pos="100000">
                <a:srgbClr val="F3F5FA"/>
              </a:gs>
            </a:gsLst>
            <a:lin ang="16200000" scaled="1"/>
          </a:gradFill>
          <a:ln>
            <a:solidFill>
              <a:schemeClr val="accent5">
                <a:lumMod val="50000"/>
                <a:alpha val="58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525"/>
          </a:p>
        </p:txBody>
      </p:sp>
      <p:sp>
        <p:nvSpPr>
          <p:cNvPr id="31" name="Rounded Rectangle 30"/>
          <p:cNvSpPr/>
          <p:nvPr userDrawn="1"/>
        </p:nvSpPr>
        <p:spPr>
          <a:xfrm>
            <a:off x="38692208" y="4600575"/>
            <a:ext cx="11876740" cy="23394591"/>
          </a:xfrm>
          <a:prstGeom prst="roundRect">
            <a:avLst>
              <a:gd name="adj" fmla="val 9229"/>
            </a:avLst>
          </a:prstGeom>
          <a:gradFill>
            <a:gsLst>
              <a:gs pos="0">
                <a:srgbClr val="CDD2DE"/>
              </a:gs>
              <a:gs pos="0">
                <a:srgbClr val="CDD2DE"/>
              </a:gs>
              <a:gs pos="100000">
                <a:srgbClr val="F3F5FA"/>
              </a:gs>
            </a:gsLst>
            <a:lin ang="16200000" scaled="1"/>
          </a:gradFill>
          <a:ln>
            <a:solidFill>
              <a:schemeClr val="accent5">
                <a:lumMod val="50000"/>
                <a:alpha val="58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525"/>
          </a:p>
        </p:txBody>
      </p:sp>
      <p:sp>
        <p:nvSpPr>
          <p:cNvPr id="32" name="Rounded Rectangle 31"/>
          <p:cNvSpPr/>
          <p:nvPr userDrawn="1"/>
        </p:nvSpPr>
        <p:spPr>
          <a:xfrm>
            <a:off x="13105344" y="4600575"/>
            <a:ext cx="24999419" cy="23394591"/>
          </a:xfrm>
          <a:prstGeom prst="roundRect">
            <a:avLst>
              <a:gd name="adj" fmla="val 4574"/>
            </a:avLst>
          </a:prstGeom>
          <a:gradFill>
            <a:gsLst>
              <a:gs pos="0">
                <a:srgbClr val="CDD2DE"/>
              </a:gs>
              <a:gs pos="0">
                <a:srgbClr val="CDD2DE"/>
              </a:gs>
              <a:gs pos="100000">
                <a:srgbClr val="F3F5FA"/>
              </a:gs>
            </a:gsLst>
            <a:lin ang="16200000" scaled="1"/>
          </a:gradFill>
          <a:ln>
            <a:solidFill>
              <a:schemeClr val="accent5">
                <a:lumMod val="50000"/>
                <a:alpha val="58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525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xStyles>
    <p:titleStyle>
      <a:lvl1pPr algn="ctr" defTabSz="3840205" rtl="0" eaLnBrk="1" latinLnBrk="0" hangingPunct="1">
        <a:spcBef>
          <a:spcPct val="0"/>
        </a:spcBef>
        <a:buNone/>
        <a:defRPr sz="7700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1440078" indent="-1440078" algn="l" defTabSz="3840205" rtl="0" eaLnBrk="1" latinLnBrk="0" hangingPunct="1">
        <a:spcBef>
          <a:spcPct val="20000"/>
        </a:spcBef>
        <a:buFont typeface="Arial" pitchFamily="34" charset="0"/>
        <a:buChar char="•"/>
        <a:defRPr sz="13475" kern="1200">
          <a:solidFill>
            <a:schemeClr val="tx1"/>
          </a:solidFill>
          <a:latin typeface="+mn-lt"/>
          <a:ea typeface="+mn-ea"/>
          <a:cs typeface="+mn-cs"/>
        </a:defRPr>
      </a:lvl1pPr>
      <a:lvl2pPr marL="3120167" indent="-1200063" algn="l" defTabSz="3840205" rtl="0" eaLnBrk="1" latinLnBrk="0" hangingPunct="1">
        <a:spcBef>
          <a:spcPct val="20000"/>
        </a:spcBef>
        <a:buFont typeface="Arial" pitchFamily="34" charset="0"/>
        <a:buChar char="–"/>
        <a:defRPr sz="11812" kern="1200">
          <a:solidFill>
            <a:schemeClr val="tx1"/>
          </a:solidFill>
          <a:latin typeface="+mn-lt"/>
          <a:ea typeface="+mn-ea"/>
          <a:cs typeface="+mn-cs"/>
        </a:defRPr>
      </a:lvl2pPr>
      <a:lvl3pPr marL="4800257" indent="-960053" algn="l" defTabSz="3840205" rtl="0" eaLnBrk="1" latinLnBrk="0" hangingPunct="1">
        <a:spcBef>
          <a:spcPct val="20000"/>
        </a:spcBef>
        <a:buFont typeface="Arial" pitchFamily="34" charset="0"/>
        <a:buChar char="•"/>
        <a:defRPr sz="10150" kern="1200">
          <a:solidFill>
            <a:schemeClr val="tx1"/>
          </a:solidFill>
          <a:latin typeface="+mn-lt"/>
          <a:ea typeface="+mn-ea"/>
          <a:cs typeface="+mn-cs"/>
        </a:defRPr>
      </a:lvl3pPr>
      <a:lvl4pPr marL="6720361" indent="-960053" algn="l" defTabSz="3840205" rtl="0" eaLnBrk="1" latinLnBrk="0" hangingPunct="1">
        <a:spcBef>
          <a:spcPct val="20000"/>
        </a:spcBef>
        <a:buFont typeface="Arial" pitchFamily="34" charset="0"/>
        <a:buChar char="–"/>
        <a:defRPr sz="8400" kern="1200">
          <a:solidFill>
            <a:schemeClr val="tx1"/>
          </a:solidFill>
          <a:latin typeface="+mn-lt"/>
          <a:ea typeface="+mn-ea"/>
          <a:cs typeface="+mn-cs"/>
        </a:defRPr>
      </a:lvl4pPr>
      <a:lvl5pPr marL="8640463" indent="-960053" algn="l" defTabSz="3840205" rtl="0" eaLnBrk="1" latinLnBrk="0" hangingPunct="1">
        <a:spcBef>
          <a:spcPct val="20000"/>
        </a:spcBef>
        <a:buFont typeface="Arial" pitchFamily="34" charset="0"/>
        <a:buChar char="»"/>
        <a:defRPr sz="8400" kern="1200">
          <a:solidFill>
            <a:schemeClr val="tx1"/>
          </a:solidFill>
          <a:latin typeface="+mn-lt"/>
          <a:ea typeface="+mn-ea"/>
          <a:cs typeface="+mn-cs"/>
        </a:defRPr>
      </a:lvl5pPr>
      <a:lvl6pPr marL="10560567" indent="-960053" algn="l" defTabSz="3840205" rtl="0" eaLnBrk="1" latinLnBrk="0" hangingPunct="1">
        <a:spcBef>
          <a:spcPct val="20000"/>
        </a:spcBef>
        <a:buFont typeface="Arial" pitchFamily="34" charset="0"/>
        <a:buChar char="•"/>
        <a:defRPr sz="8400" kern="1200">
          <a:solidFill>
            <a:schemeClr val="tx1"/>
          </a:solidFill>
          <a:latin typeface="+mn-lt"/>
          <a:ea typeface="+mn-ea"/>
          <a:cs typeface="+mn-cs"/>
        </a:defRPr>
      </a:lvl6pPr>
      <a:lvl7pPr marL="12480668" indent="-960053" algn="l" defTabSz="3840205" rtl="0" eaLnBrk="1" latinLnBrk="0" hangingPunct="1">
        <a:spcBef>
          <a:spcPct val="20000"/>
        </a:spcBef>
        <a:buFont typeface="Arial" pitchFamily="34" charset="0"/>
        <a:buChar char="•"/>
        <a:defRPr sz="8400" kern="1200">
          <a:solidFill>
            <a:schemeClr val="tx1"/>
          </a:solidFill>
          <a:latin typeface="+mn-lt"/>
          <a:ea typeface="+mn-ea"/>
          <a:cs typeface="+mn-cs"/>
        </a:defRPr>
      </a:lvl7pPr>
      <a:lvl8pPr marL="14400771" indent="-960053" algn="l" defTabSz="3840205" rtl="0" eaLnBrk="1" latinLnBrk="0" hangingPunct="1">
        <a:spcBef>
          <a:spcPct val="20000"/>
        </a:spcBef>
        <a:buFont typeface="Arial" pitchFamily="34" charset="0"/>
        <a:buChar char="•"/>
        <a:defRPr sz="8400" kern="1200">
          <a:solidFill>
            <a:schemeClr val="tx1"/>
          </a:solidFill>
          <a:latin typeface="+mn-lt"/>
          <a:ea typeface="+mn-ea"/>
          <a:cs typeface="+mn-cs"/>
        </a:defRPr>
      </a:lvl8pPr>
      <a:lvl9pPr marL="16320874" indent="-960053" algn="l" defTabSz="3840205" rtl="0" eaLnBrk="1" latinLnBrk="0" hangingPunct="1">
        <a:spcBef>
          <a:spcPct val="20000"/>
        </a:spcBef>
        <a:buFont typeface="Arial" pitchFamily="34" charset="0"/>
        <a:buChar char="•"/>
        <a:defRPr sz="8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840205" rtl="0" eaLnBrk="1" latinLnBrk="0" hangingPunct="1">
        <a:defRPr sz="7525" kern="1200">
          <a:solidFill>
            <a:schemeClr val="tx1"/>
          </a:solidFill>
          <a:latin typeface="+mn-lt"/>
          <a:ea typeface="+mn-ea"/>
          <a:cs typeface="+mn-cs"/>
        </a:defRPr>
      </a:lvl1pPr>
      <a:lvl2pPr marL="1920104" algn="l" defTabSz="3840205" rtl="0" eaLnBrk="1" latinLnBrk="0" hangingPunct="1">
        <a:defRPr sz="7525" kern="1200">
          <a:solidFill>
            <a:schemeClr val="tx1"/>
          </a:solidFill>
          <a:latin typeface="+mn-lt"/>
          <a:ea typeface="+mn-ea"/>
          <a:cs typeface="+mn-cs"/>
        </a:defRPr>
      </a:lvl2pPr>
      <a:lvl3pPr marL="3840205" algn="l" defTabSz="3840205" rtl="0" eaLnBrk="1" latinLnBrk="0" hangingPunct="1">
        <a:defRPr sz="7525" kern="1200">
          <a:solidFill>
            <a:schemeClr val="tx1"/>
          </a:solidFill>
          <a:latin typeface="+mn-lt"/>
          <a:ea typeface="+mn-ea"/>
          <a:cs typeface="+mn-cs"/>
        </a:defRPr>
      </a:lvl3pPr>
      <a:lvl4pPr marL="5760309" algn="l" defTabSz="3840205" rtl="0" eaLnBrk="1" latinLnBrk="0" hangingPunct="1">
        <a:defRPr sz="7525" kern="1200">
          <a:solidFill>
            <a:schemeClr val="tx1"/>
          </a:solidFill>
          <a:latin typeface="+mn-lt"/>
          <a:ea typeface="+mn-ea"/>
          <a:cs typeface="+mn-cs"/>
        </a:defRPr>
      </a:lvl4pPr>
      <a:lvl5pPr marL="7680411" algn="l" defTabSz="3840205" rtl="0" eaLnBrk="1" latinLnBrk="0" hangingPunct="1">
        <a:defRPr sz="7525" kern="1200">
          <a:solidFill>
            <a:schemeClr val="tx1"/>
          </a:solidFill>
          <a:latin typeface="+mn-lt"/>
          <a:ea typeface="+mn-ea"/>
          <a:cs typeface="+mn-cs"/>
        </a:defRPr>
      </a:lvl5pPr>
      <a:lvl6pPr marL="9600515" algn="l" defTabSz="3840205" rtl="0" eaLnBrk="1" latinLnBrk="0" hangingPunct="1">
        <a:defRPr sz="7525" kern="1200">
          <a:solidFill>
            <a:schemeClr val="tx1"/>
          </a:solidFill>
          <a:latin typeface="+mn-lt"/>
          <a:ea typeface="+mn-ea"/>
          <a:cs typeface="+mn-cs"/>
        </a:defRPr>
      </a:lvl6pPr>
      <a:lvl7pPr marL="11520618" algn="l" defTabSz="3840205" rtl="0" eaLnBrk="1" latinLnBrk="0" hangingPunct="1">
        <a:defRPr sz="7525" kern="1200">
          <a:solidFill>
            <a:schemeClr val="tx1"/>
          </a:solidFill>
          <a:latin typeface="+mn-lt"/>
          <a:ea typeface="+mn-ea"/>
          <a:cs typeface="+mn-cs"/>
        </a:defRPr>
      </a:lvl7pPr>
      <a:lvl8pPr marL="13440720" algn="l" defTabSz="3840205" rtl="0" eaLnBrk="1" latinLnBrk="0" hangingPunct="1">
        <a:defRPr sz="7525" kern="1200">
          <a:solidFill>
            <a:schemeClr val="tx1"/>
          </a:solidFill>
          <a:latin typeface="+mn-lt"/>
          <a:ea typeface="+mn-ea"/>
          <a:cs typeface="+mn-cs"/>
        </a:defRPr>
      </a:lvl8pPr>
      <a:lvl9pPr marL="15360824" algn="l" defTabSz="3840205" rtl="0" eaLnBrk="1" latinLnBrk="0" hangingPunct="1">
        <a:defRPr sz="75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7C878E"/>
            </a:gs>
            <a:gs pos="50000">
              <a:schemeClr val="bg1">
                <a:lumMod val="95000"/>
              </a:schemeClr>
            </a:gs>
            <a:gs pos="99000">
              <a:srgbClr val="F3D54E"/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1306719" y="5677504"/>
            <a:ext cx="10656276" cy="3514786"/>
          </a:xfrm>
        </p:spPr>
        <p:txBody>
          <a:bodyPr/>
          <a:lstStyle/>
          <a:p>
            <a:endParaRPr lang="en-US" sz="3200" b="1" dirty="0"/>
          </a:p>
          <a:p>
            <a:r>
              <a:rPr lang="en-US" sz="3200" b="1" dirty="0"/>
              <a:t>Research Objective</a:t>
            </a:r>
            <a:r>
              <a:rPr lang="en-US" sz="3200" dirty="0"/>
              <a:t>: Lorem ipsum dolor sit </a:t>
            </a:r>
            <a:r>
              <a:rPr lang="en-US" sz="3200" dirty="0" err="1"/>
              <a:t>amet</a:t>
            </a:r>
            <a:r>
              <a:rPr lang="en-US" sz="3200" dirty="0"/>
              <a:t>, </a:t>
            </a:r>
            <a:r>
              <a:rPr lang="en-US" sz="3200" dirty="0" err="1"/>
              <a:t>consectetur</a:t>
            </a:r>
            <a:r>
              <a:rPr lang="en-US" sz="3200" dirty="0"/>
              <a:t> </a:t>
            </a:r>
            <a:r>
              <a:rPr lang="en-US" sz="3200" dirty="0" err="1"/>
              <a:t>adipiscing</a:t>
            </a:r>
            <a:r>
              <a:rPr lang="en-US" sz="3200" dirty="0"/>
              <a:t> </a:t>
            </a:r>
            <a:r>
              <a:rPr lang="en-US" sz="3200" dirty="0" err="1"/>
              <a:t>elit</a:t>
            </a:r>
            <a:r>
              <a:rPr lang="en-US" sz="3200" dirty="0"/>
              <a:t>, sed do </a:t>
            </a:r>
            <a:r>
              <a:rPr lang="en-US" sz="3200" dirty="0" err="1"/>
              <a:t>eiusmod</a:t>
            </a:r>
            <a:r>
              <a:rPr lang="en-US" sz="3200" dirty="0"/>
              <a:t> </a:t>
            </a:r>
            <a:r>
              <a:rPr lang="en-US" sz="3200" dirty="0" err="1"/>
              <a:t>tempor</a:t>
            </a:r>
            <a:r>
              <a:rPr lang="en-US" sz="3200" dirty="0"/>
              <a:t> </a:t>
            </a:r>
            <a:r>
              <a:rPr lang="en-US" sz="3200" dirty="0" err="1"/>
              <a:t>incididunt</a:t>
            </a:r>
            <a:r>
              <a:rPr lang="en-US" sz="3200" dirty="0"/>
              <a:t> </a:t>
            </a:r>
            <a:r>
              <a:rPr lang="en-US" sz="3200" dirty="0" err="1"/>
              <a:t>ut</a:t>
            </a:r>
            <a:r>
              <a:rPr lang="en-US" sz="3200" dirty="0"/>
              <a:t> labore et dolore magna </a:t>
            </a:r>
            <a:r>
              <a:rPr lang="en-US" sz="3200" dirty="0" err="1"/>
              <a:t>aliqua</a:t>
            </a:r>
            <a:r>
              <a:rPr lang="en-US" sz="3200" dirty="0"/>
              <a:t>. Ut </a:t>
            </a:r>
            <a:r>
              <a:rPr lang="en-US" sz="3200" dirty="0" err="1"/>
              <a:t>enim</a:t>
            </a:r>
            <a:r>
              <a:rPr lang="en-US" sz="3200" dirty="0"/>
              <a:t> ad minim </a:t>
            </a:r>
            <a:r>
              <a:rPr lang="en-US" sz="3200" dirty="0" err="1"/>
              <a:t>veniam</a:t>
            </a:r>
            <a:r>
              <a:rPr lang="en-US" sz="3200" dirty="0"/>
              <a:t>, </a:t>
            </a:r>
            <a:r>
              <a:rPr lang="en-US" sz="3200" dirty="0" err="1"/>
              <a:t>quis</a:t>
            </a:r>
            <a:r>
              <a:rPr lang="en-US" sz="3200" dirty="0"/>
              <a:t> </a:t>
            </a:r>
            <a:r>
              <a:rPr lang="en-US" sz="3200" dirty="0" err="1"/>
              <a:t>nostrud</a:t>
            </a:r>
            <a:r>
              <a:rPr lang="en-US" sz="3200" dirty="0"/>
              <a:t> exercitation </a:t>
            </a:r>
            <a:r>
              <a:rPr lang="en-US" sz="3200" dirty="0" err="1"/>
              <a:t>ullamco</a:t>
            </a:r>
            <a:r>
              <a:rPr lang="en-US" sz="3200" dirty="0"/>
              <a:t> </a:t>
            </a:r>
            <a:r>
              <a:rPr lang="en-US" sz="3200" dirty="0" err="1"/>
              <a:t>laboris</a:t>
            </a:r>
            <a:r>
              <a:rPr lang="en-US" sz="3200" dirty="0"/>
              <a:t> nisi </a:t>
            </a:r>
            <a:r>
              <a:rPr lang="en-US" sz="3200" dirty="0" err="1"/>
              <a:t>ut</a:t>
            </a:r>
            <a:r>
              <a:rPr lang="en-US" sz="3200" dirty="0"/>
              <a:t> </a:t>
            </a:r>
            <a:r>
              <a:rPr lang="en-US" sz="3200" dirty="0" err="1"/>
              <a:t>aliquip</a:t>
            </a:r>
            <a:r>
              <a:rPr lang="en-US" sz="3200" dirty="0"/>
              <a:t> ex </a:t>
            </a:r>
            <a:r>
              <a:rPr lang="en-US" sz="3200" dirty="0" err="1"/>
              <a:t>ea</a:t>
            </a:r>
            <a:r>
              <a:rPr lang="en-US" sz="3200" dirty="0"/>
              <a:t> </a:t>
            </a:r>
            <a:r>
              <a:rPr lang="en-US" sz="3200" dirty="0" err="1"/>
              <a:t>commodo</a:t>
            </a:r>
            <a:r>
              <a:rPr lang="en-US" sz="3200" dirty="0"/>
              <a:t> </a:t>
            </a:r>
            <a:r>
              <a:rPr lang="en-US" sz="3200" dirty="0" err="1"/>
              <a:t>consequat</a:t>
            </a:r>
            <a:r>
              <a:rPr lang="en-US" sz="3200" dirty="0"/>
              <a:t>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2173881" y="4853203"/>
            <a:ext cx="8921949" cy="830989"/>
          </a:xfrm>
        </p:spPr>
        <p:txBody>
          <a:bodyPr/>
          <a:lstStyle/>
          <a:p>
            <a:r>
              <a:rPr lang="en-US" sz="4200" u="none" dirty="0"/>
              <a:t>RESEARCH OBJECTIVE</a:t>
            </a:r>
          </a:p>
        </p:txBody>
      </p:sp>
      <p:pic>
        <p:nvPicPr>
          <p:cNvPr id="51" name="Picture Placeholder 50">
            <a:extLst>
              <a:ext uri="{FF2B5EF4-FFF2-40B4-BE49-F238E27FC236}">
                <a16:creationId xmlns:a16="http://schemas.microsoft.com/office/drawing/2014/main" id="{EAFB64F4-B87B-014C-8087-60A5FEFC422E}"/>
              </a:ext>
            </a:extLst>
          </p:cNvPr>
          <p:cNvPicPr>
            <a:picLocks noGrp="1" noChangeAspect="1"/>
          </p:cNvPicPr>
          <p:nvPr>
            <p:ph type="pic" sz="quarter" idx="18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2447076" y="-501436"/>
            <a:ext cx="4849091" cy="4849091"/>
          </a:xfrm>
        </p:spPr>
      </p:pic>
      <p:sp>
        <p:nvSpPr>
          <p:cNvPr id="6" name="Text Placeholder 5"/>
          <p:cNvSpPr>
            <a:spLocks noGrp="1"/>
          </p:cNvSpPr>
          <p:nvPr>
            <p:ph type="body" sz="quarter" idx="20"/>
          </p:nvPr>
        </p:nvSpPr>
        <p:spPr>
          <a:xfrm>
            <a:off x="2410025" y="9651904"/>
            <a:ext cx="8934449" cy="830989"/>
          </a:xfrm>
        </p:spPr>
        <p:txBody>
          <a:bodyPr/>
          <a:lstStyle/>
          <a:p>
            <a:r>
              <a:rPr lang="en-US" sz="4200" u="none" dirty="0"/>
              <a:t>METHODS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21"/>
          </p:nvPr>
        </p:nvSpPr>
        <p:spPr>
          <a:xfrm>
            <a:off x="14186532" y="5677504"/>
            <a:ext cx="22814973" cy="7749792"/>
          </a:xfrm>
        </p:spPr>
        <p:txBody>
          <a:bodyPr/>
          <a:lstStyle/>
          <a:p>
            <a:pPr marL="500052" indent="-500052">
              <a:buFont typeface="Arial" panose="020B0604020202020204" pitchFamily="34" charset="0"/>
              <a:buChar char="•"/>
            </a:pPr>
            <a:endParaRPr lang="en-US" sz="3200" dirty="0"/>
          </a:p>
          <a:p>
            <a:pPr marL="500052" indent="-500052">
              <a:buFont typeface="Arial" panose="020B0604020202020204" pitchFamily="34" charset="0"/>
              <a:buChar char="•"/>
            </a:pPr>
            <a:r>
              <a:rPr lang="en-US" sz="3200" dirty="0"/>
              <a:t>Lorem ipsum dolor sit </a:t>
            </a:r>
            <a:r>
              <a:rPr lang="en-US" sz="3200" dirty="0" err="1"/>
              <a:t>amet</a:t>
            </a:r>
            <a:r>
              <a:rPr lang="en-US" sz="3200" dirty="0"/>
              <a:t>, </a:t>
            </a:r>
            <a:r>
              <a:rPr lang="en-US" sz="3200" dirty="0" err="1"/>
              <a:t>consectetur</a:t>
            </a:r>
            <a:r>
              <a:rPr lang="en-US" sz="3200" dirty="0"/>
              <a:t> </a:t>
            </a:r>
            <a:r>
              <a:rPr lang="en-US" sz="3200" dirty="0" err="1"/>
              <a:t>adipiscing</a:t>
            </a:r>
            <a:r>
              <a:rPr lang="en-US" sz="3200" dirty="0"/>
              <a:t> </a:t>
            </a:r>
            <a:r>
              <a:rPr lang="en-US" sz="3200" dirty="0" err="1"/>
              <a:t>elit</a:t>
            </a:r>
            <a:r>
              <a:rPr lang="en-US" sz="3200" dirty="0"/>
              <a:t>, sed do </a:t>
            </a:r>
            <a:r>
              <a:rPr lang="en-US" sz="3200" dirty="0" err="1"/>
              <a:t>eiusmod</a:t>
            </a:r>
            <a:r>
              <a:rPr lang="en-US" sz="3200" dirty="0"/>
              <a:t> </a:t>
            </a:r>
            <a:r>
              <a:rPr lang="en-US" sz="3200" dirty="0" err="1"/>
              <a:t>tempor</a:t>
            </a:r>
            <a:r>
              <a:rPr lang="en-US" sz="3200" dirty="0"/>
              <a:t> </a:t>
            </a:r>
            <a:r>
              <a:rPr lang="en-US" sz="3200" dirty="0" err="1"/>
              <a:t>incididunt</a:t>
            </a:r>
            <a:r>
              <a:rPr lang="en-US" sz="3200" dirty="0"/>
              <a:t> </a:t>
            </a:r>
            <a:r>
              <a:rPr lang="en-US" sz="3200" dirty="0" err="1"/>
              <a:t>ut</a:t>
            </a:r>
            <a:r>
              <a:rPr lang="en-US" sz="3200" dirty="0"/>
              <a:t> labore et dolore magna </a:t>
            </a:r>
            <a:r>
              <a:rPr lang="en-US" sz="3200" dirty="0" err="1"/>
              <a:t>aliqua</a:t>
            </a:r>
            <a:r>
              <a:rPr lang="en-US" sz="3200" dirty="0"/>
              <a:t>.</a:t>
            </a:r>
          </a:p>
          <a:p>
            <a:pPr marL="500052" indent="-500052">
              <a:buFont typeface="Arial" panose="020B0604020202020204" pitchFamily="34" charset="0"/>
              <a:buChar char="•"/>
            </a:pPr>
            <a:endParaRPr lang="en-US" sz="3200" dirty="0"/>
          </a:p>
          <a:p>
            <a:pPr marL="500052" indent="-500052">
              <a:buFont typeface="Arial" panose="020B0604020202020204" pitchFamily="34" charset="0"/>
              <a:buChar char="•"/>
            </a:pPr>
            <a:r>
              <a:rPr lang="en-US" sz="3200" dirty="0"/>
              <a:t>Ut </a:t>
            </a:r>
            <a:r>
              <a:rPr lang="en-US" sz="3200" dirty="0" err="1"/>
              <a:t>enim</a:t>
            </a:r>
            <a:r>
              <a:rPr lang="en-US" sz="3200" dirty="0"/>
              <a:t> ad minim </a:t>
            </a:r>
            <a:r>
              <a:rPr lang="en-US" sz="3200" dirty="0" err="1"/>
              <a:t>veniam</a:t>
            </a:r>
            <a:r>
              <a:rPr lang="en-US" sz="3200" dirty="0"/>
              <a:t>, </a:t>
            </a:r>
            <a:r>
              <a:rPr lang="en-US" sz="3200" dirty="0" err="1"/>
              <a:t>quis</a:t>
            </a:r>
            <a:r>
              <a:rPr lang="en-US" sz="3200" dirty="0"/>
              <a:t> </a:t>
            </a:r>
            <a:r>
              <a:rPr lang="en-US" sz="3200" dirty="0" err="1"/>
              <a:t>nostrud</a:t>
            </a:r>
            <a:r>
              <a:rPr lang="en-US" sz="3200" dirty="0"/>
              <a:t> exercitation </a:t>
            </a:r>
            <a:r>
              <a:rPr lang="en-US" sz="3200" dirty="0" err="1"/>
              <a:t>ullamco</a:t>
            </a:r>
            <a:r>
              <a:rPr lang="en-US" sz="3200" dirty="0"/>
              <a:t> </a:t>
            </a:r>
            <a:r>
              <a:rPr lang="en-US" sz="3200" dirty="0" err="1"/>
              <a:t>laboris</a:t>
            </a:r>
            <a:r>
              <a:rPr lang="en-US" sz="3200" dirty="0"/>
              <a:t> nisi </a:t>
            </a:r>
            <a:r>
              <a:rPr lang="en-US" sz="3200" dirty="0" err="1"/>
              <a:t>ut</a:t>
            </a:r>
            <a:r>
              <a:rPr lang="en-US" sz="3200" dirty="0"/>
              <a:t> </a:t>
            </a:r>
            <a:r>
              <a:rPr lang="en-US" sz="3200" dirty="0" err="1"/>
              <a:t>aliquip</a:t>
            </a:r>
            <a:r>
              <a:rPr lang="en-US" sz="3200" dirty="0"/>
              <a:t> ex </a:t>
            </a:r>
            <a:r>
              <a:rPr lang="en-US" sz="3200" dirty="0" err="1"/>
              <a:t>ea</a:t>
            </a:r>
            <a:r>
              <a:rPr lang="en-US" sz="3200" dirty="0"/>
              <a:t> </a:t>
            </a:r>
            <a:r>
              <a:rPr lang="en-US" sz="3200" dirty="0" err="1"/>
              <a:t>commodo</a:t>
            </a:r>
            <a:r>
              <a:rPr lang="en-US" sz="3200" dirty="0"/>
              <a:t> </a:t>
            </a:r>
            <a:r>
              <a:rPr lang="en-US" sz="3200" dirty="0" err="1"/>
              <a:t>consequat</a:t>
            </a:r>
            <a:r>
              <a:rPr lang="en-US" sz="3200" dirty="0"/>
              <a:t>.</a:t>
            </a:r>
          </a:p>
          <a:p>
            <a:pPr marL="500052" indent="-500052">
              <a:buFont typeface="Arial" panose="020B0604020202020204" pitchFamily="34" charset="0"/>
              <a:buChar char="•"/>
            </a:pPr>
            <a:endParaRPr lang="en-US" sz="3200" dirty="0"/>
          </a:p>
          <a:p>
            <a:pPr marL="500052" indent="-500052">
              <a:buFont typeface="Arial" panose="020B0604020202020204" pitchFamily="34" charset="0"/>
              <a:buChar char="•"/>
            </a:pPr>
            <a:r>
              <a:rPr lang="en-US" sz="3200" dirty="0"/>
              <a:t>Lorem ipsum dolor sit </a:t>
            </a:r>
            <a:r>
              <a:rPr lang="en-US" sz="3200" dirty="0" err="1"/>
              <a:t>amet</a:t>
            </a:r>
            <a:r>
              <a:rPr lang="en-US" sz="3200" dirty="0"/>
              <a:t>, </a:t>
            </a:r>
            <a:r>
              <a:rPr lang="en-US" sz="3200" dirty="0" err="1"/>
              <a:t>consectetur</a:t>
            </a:r>
            <a:r>
              <a:rPr lang="en-US" sz="3200" dirty="0"/>
              <a:t> </a:t>
            </a:r>
            <a:r>
              <a:rPr lang="en-US" sz="3200" dirty="0" err="1"/>
              <a:t>adipiscing</a:t>
            </a:r>
            <a:r>
              <a:rPr lang="en-US" sz="3200" dirty="0"/>
              <a:t> </a:t>
            </a:r>
            <a:r>
              <a:rPr lang="en-US" sz="3200" dirty="0" err="1"/>
              <a:t>elit</a:t>
            </a:r>
            <a:r>
              <a:rPr lang="en-US" sz="3200" dirty="0"/>
              <a:t>, sed do </a:t>
            </a:r>
            <a:r>
              <a:rPr lang="en-US" sz="3200" dirty="0" err="1"/>
              <a:t>eiusmod</a:t>
            </a:r>
            <a:r>
              <a:rPr lang="en-US" sz="3200" dirty="0"/>
              <a:t> </a:t>
            </a:r>
            <a:r>
              <a:rPr lang="en-US" sz="3200" dirty="0" err="1"/>
              <a:t>tempor</a:t>
            </a:r>
            <a:r>
              <a:rPr lang="en-US" sz="3200" dirty="0"/>
              <a:t> </a:t>
            </a:r>
            <a:r>
              <a:rPr lang="en-US" sz="3200" dirty="0" err="1"/>
              <a:t>incididunt</a:t>
            </a:r>
            <a:r>
              <a:rPr lang="en-US" sz="3200" dirty="0"/>
              <a:t> </a:t>
            </a:r>
            <a:r>
              <a:rPr lang="en-US" sz="3200" dirty="0" err="1"/>
              <a:t>ut</a:t>
            </a:r>
            <a:r>
              <a:rPr lang="en-US" sz="3200" dirty="0"/>
              <a:t> labore et dolore magna </a:t>
            </a:r>
            <a:r>
              <a:rPr lang="en-US" sz="3200" dirty="0" err="1"/>
              <a:t>aliqua</a:t>
            </a:r>
            <a:r>
              <a:rPr lang="en-US" sz="3200" dirty="0"/>
              <a:t>. Ut </a:t>
            </a:r>
            <a:r>
              <a:rPr lang="en-US" sz="3200" dirty="0" err="1"/>
              <a:t>enim</a:t>
            </a:r>
            <a:r>
              <a:rPr lang="en-US" sz="3200" dirty="0"/>
              <a:t> ad minim </a:t>
            </a:r>
            <a:r>
              <a:rPr lang="en-US" sz="3200" dirty="0" err="1"/>
              <a:t>veniam</a:t>
            </a:r>
            <a:r>
              <a:rPr lang="en-US" sz="3200" dirty="0"/>
              <a:t>, </a:t>
            </a:r>
            <a:r>
              <a:rPr lang="en-US" sz="3200" dirty="0" err="1"/>
              <a:t>quis</a:t>
            </a:r>
            <a:r>
              <a:rPr lang="en-US" sz="3200" dirty="0"/>
              <a:t> </a:t>
            </a:r>
            <a:r>
              <a:rPr lang="en-US" sz="3200" dirty="0" err="1"/>
              <a:t>nostrud</a:t>
            </a:r>
            <a:r>
              <a:rPr lang="en-US" sz="3200" dirty="0"/>
              <a:t> exercitation </a:t>
            </a:r>
            <a:r>
              <a:rPr lang="en-US" sz="3200" dirty="0" err="1"/>
              <a:t>ullamco</a:t>
            </a:r>
            <a:r>
              <a:rPr lang="en-US" sz="3200" dirty="0"/>
              <a:t> </a:t>
            </a:r>
            <a:r>
              <a:rPr lang="en-US" sz="3200" dirty="0" err="1"/>
              <a:t>laboris</a:t>
            </a:r>
            <a:r>
              <a:rPr lang="en-US" sz="3200" dirty="0"/>
              <a:t> nisi </a:t>
            </a:r>
            <a:r>
              <a:rPr lang="en-US" sz="3200" dirty="0" err="1"/>
              <a:t>ut</a:t>
            </a:r>
            <a:r>
              <a:rPr lang="en-US" sz="3200" dirty="0"/>
              <a:t> </a:t>
            </a:r>
            <a:r>
              <a:rPr lang="en-US" sz="3200" dirty="0" err="1"/>
              <a:t>aliquip</a:t>
            </a:r>
            <a:r>
              <a:rPr lang="en-US" sz="3200" dirty="0"/>
              <a:t> ex </a:t>
            </a:r>
            <a:r>
              <a:rPr lang="en-US" sz="3200" dirty="0" err="1"/>
              <a:t>ea</a:t>
            </a:r>
            <a:r>
              <a:rPr lang="en-US" sz="3200" dirty="0"/>
              <a:t> </a:t>
            </a:r>
            <a:r>
              <a:rPr lang="en-US" sz="3200" dirty="0" err="1"/>
              <a:t>commodo</a:t>
            </a:r>
            <a:r>
              <a:rPr lang="en-US" sz="3200" dirty="0"/>
              <a:t> </a:t>
            </a:r>
            <a:r>
              <a:rPr lang="en-US" sz="3200" dirty="0" err="1"/>
              <a:t>consequat</a:t>
            </a:r>
            <a:r>
              <a:rPr lang="en-US" sz="3200" dirty="0"/>
              <a:t>.</a:t>
            </a:r>
          </a:p>
          <a:p>
            <a:pPr marL="500052" indent="-500052">
              <a:buFont typeface="Arial" panose="020B0604020202020204" pitchFamily="34" charset="0"/>
              <a:buChar char="•"/>
            </a:pPr>
            <a:endParaRPr lang="en-US" sz="3200" dirty="0"/>
          </a:p>
          <a:p>
            <a:pPr marL="500052" indent="-500052">
              <a:buFont typeface="Arial" panose="020B0604020202020204" pitchFamily="34" charset="0"/>
              <a:buChar char="•"/>
            </a:pPr>
            <a:r>
              <a:rPr lang="en-US" sz="3200" dirty="0"/>
              <a:t>Lorem ipsum dolor sit </a:t>
            </a:r>
            <a:r>
              <a:rPr lang="en-US" sz="3200" dirty="0" err="1"/>
              <a:t>amet</a:t>
            </a:r>
            <a:r>
              <a:rPr lang="en-US" sz="3200" dirty="0"/>
              <a:t>, </a:t>
            </a:r>
            <a:r>
              <a:rPr lang="en-US" sz="3200" dirty="0" err="1"/>
              <a:t>consectetur</a:t>
            </a:r>
            <a:r>
              <a:rPr lang="en-US" sz="3200" dirty="0"/>
              <a:t> </a:t>
            </a:r>
            <a:r>
              <a:rPr lang="en-US" sz="3200" dirty="0" err="1"/>
              <a:t>adipiscing</a:t>
            </a:r>
            <a:r>
              <a:rPr lang="en-US" sz="3200" dirty="0"/>
              <a:t> </a:t>
            </a:r>
            <a:r>
              <a:rPr lang="en-US" sz="3200" dirty="0" err="1"/>
              <a:t>elit</a:t>
            </a:r>
            <a:r>
              <a:rPr lang="en-US" sz="3200" dirty="0"/>
              <a:t>, sed do </a:t>
            </a:r>
            <a:r>
              <a:rPr lang="en-US" sz="3200" dirty="0" err="1"/>
              <a:t>eiusmod</a:t>
            </a:r>
            <a:r>
              <a:rPr lang="en-US" sz="3200" dirty="0"/>
              <a:t> </a:t>
            </a:r>
            <a:r>
              <a:rPr lang="en-US" sz="3200" dirty="0" err="1"/>
              <a:t>tempor</a:t>
            </a:r>
            <a:r>
              <a:rPr lang="en-US" sz="3200" dirty="0"/>
              <a:t> </a:t>
            </a:r>
            <a:r>
              <a:rPr lang="en-US" sz="3200" dirty="0" err="1"/>
              <a:t>incididunt</a:t>
            </a:r>
            <a:r>
              <a:rPr lang="en-US" sz="3200" dirty="0"/>
              <a:t> </a:t>
            </a:r>
            <a:r>
              <a:rPr lang="en-US" sz="3200" dirty="0" err="1"/>
              <a:t>ut</a:t>
            </a:r>
            <a:r>
              <a:rPr lang="en-US" sz="3200" dirty="0"/>
              <a:t> labore et dolore magna </a:t>
            </a:r>
            <a:r>
              <a:rPr lang="en-US" sz="3200" dirty="0" err="1"/>
              <a:t>aliqua</a:t>
            </a:r>
            <a:r>
              <a:rPr lang="en-US" sz="3200" dirty="0"/>
              <a:t>.</a:t>
            </a:r>
          </a:p>
          <a:p>
            <a:pPr marL="500052" indent="-500052">
              <a:buFont typeface="Arial" panose="020B0604020202020204" pitchFamily="34" charset="0"/>
              <a:buChar char="•"/>
            </a:pPr>
            <a:endParaRPr lang="en-US" sz="3200" dirty="0"/>
          </a:p>
          <a:p>
            <a:pPr marL="500052" indent="-500052">
              <a:buFont typeface="Arial" panose="020B0604020202020204" pitchFamily="34" charset="0"/>
              <a:buChar char="•"/>
            </a:pPr>
            <a:r>
              <a:rPr lang="en-US" sz="3200" dirty="0"/>
              <a:t>Ut </a:t>
            </a:r>
            <a:r>
              <a:rPr lang="en-US" sz="3200" dirty="0" err="1"/>
              <a:t>enim</a:t>
            </a:r>
            <a:r>
              <a:rPr lang="en-US" sz="3200" dirty="0"/>
              <a:t> ad minim </a:t>
            </a:r>
            <a:r>
              <a:rPr lang="en-US" sz="3200" dirty="0" err="1"/>
              <a:t>veniam</a:t>
            </a:r>
            <a:r>
              <a:rPr lang="en-US" sz="3200" dirty="0"/>
              <a:t>, </a:t>
            </a:r>
            <a:r>
              <a:rPr lang="en-US" sz="3200" dirty="0" err="1"/>
              <a:t>quis</a:t>
            </a:r>
            <a:r>
              <a:rPr lang="en-US" sz="3200" dirty="0"/>
              <a:t> </a:t>
            </a:r>
            <a:r>
              <a:rPr lang="en-US" sz="3200" dirty="0" err="1"/>
              <a:t>nostrud</a:t>
            </a:r>
            <a:r>
              <a:rPr lang="en-US" sz="3200" dirty="0"/>
              <a:t> exercitation </a:t>
            </a:r>
            <a:r>
              <a:rPr lang="en-US" sz="3200" dirty="0" err="1"/>
              <a:t>ullamco</a:t>
            </a:r>
            <a:r>
              <a:rPr lang="en-US" sz="3200" dirty="0"/>
              <a:t> </a:t>
            </a:r>
            <a:r>
              <a:rPr lang="en-US" sz="3200" dirty="0" err="1"/>
              <a:t>laboris</a:t>
            </a:r>
            <a:r>
              <a:rPr lang="en-US" sz="3200" dirty="0"/>
              <a:t> nisi </a:t>
            </a:r>
            <a:r>
              <a:rPr lang="en-US" sz="3200" dirty="0" err="1"/>
              <a:t>ut</a:t>
            </a:r>
            <a:r>
              <a:rPr lang="en-US" sz="3200" dirty="0"/>
              <a:t> </a:t>
            </a:r>
            <a:r>
              <a:rPr lang="en-US" sz="3200" dirty="0" err="1"/>
              <a:t>aliquip</a:t>
            </a:r>
            <a:r>
              <a:rPr lang="en-US" sz="3200" dirty="0"/>
              <a:t> ex </a:t>
            </a:r>
            <a:r>
              <a:rPr lang="en-US" sz="3200" dirty="0" err="1"/>
              <a:t>ea</a:t>
            </a:r>
            <a:r>
              <a:rPr lang="en-US" sz="3200" dirty="0"/>
              <a:t> </a:t>
            </a:r>
            <a:r>
              <a:rPr lang="en-US" sz="3200" dirty="0" err="1"/>
              <a:t>commodo</a:t>
            </a:r>
            <a:r>
              <a:rPr lang="en-US" sz="3200" dirty="0"/>
              <a:t> </a:t>
            </a:r>
            <a:r>
              <a:rPr lang="en-US" sz="3200" dirty="0" err="1"/>
              <a:t>consequat</a:t>
            </a:r>
            <a:r>
              <a:rPr lang="en-US" sz="3200" dirty="0"/>
              <a:t>.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16250627" y="4853203"/>
            <a:ext cx="18752344" cy="830989"/>
          </a:xfrm>
        </p:spPr>
        <p:txBody>
          <a:bodyPr/>
          <a:lstStyle/>
          <a:p>
            <a:r>
              <a:rPr lang="en-US" sz="4200" u="none" dirty="0"/>
              <a:t>RESULTS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25"/>
          </p:nvPr>
        </p:nvSpPr>
        <p:spPr>
          <a:xfrm>
            <a:off x="40408563" y="4853203"/>
            <a:ext cx="8926116" cy="830989"/>
          </a:xfrm>
        </p:spPr>
        <p:txBody>
          <a:bodyPr/>
          <a:lstStyle/>
          <a:p>
            <a:r>
              <a:rPr lang="en-US" sz="4200" u="none" dirty="0"/>
              <a:t>CONCLUSION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26"/>
          </p:nvPr>
        </p:nvSpPr>
        <p:spPr>
          <a:xfrm>
            <a:off x="39843563" y="5684192"/>
            <a:ext cx="10056118" cy="9424096"/>
          </a:xfrm>
        </p:spPr>
        <p:txBody>
          <a:bodyPr/>
          <a:lstStyle/>
          <a:p>
            <a:pPr marL="500052" indent="-500052">
              <a:buFont typeface="Arial" panose="020B0604020202020204" pitchFamily="34" charset="0"/>
              <a:buChar char="•"/>
            </a:pPr>
            <a:r>
              <a:rPr lang="en-US" sz="3200" dirty="0"/>
              <a:t>Lorem ipsum dolor sit </a:t>
            </a:r>
            <a:r>
              <a:rPr lang="en-US" sz="3200" dirty="0" err="1"/>
              <a:t>amet</a:t>
            </a:r>
            <a:r>
              <a:rPr lang="en-US" sz="3200" dirty="0"/>
              <a:t>, </a:t>
            </a:r>
            <a:r>
              <a:rPr lang="en-US" sz="3200" dirty="0" err="1"/>
              <a:t>consectetur</a:t>
            </a:r>
            <a:r>
              <a:rPr lang="en-US" sz="3200" dirty="0"/>
              <a:t> </a:t>
            </a:r>
            <a:r>
              <a:rPr lang="en-US" sz="3200" dirty="0" err="1"/>
              <a:t>adipiscing</a:t>
            </a:r>
            <a:r>
              <a:rPr lang="en-US" sz="3200" dirty="0"/>
              <a:t> </a:t>
            </a:r>
            <a:r>
              <a:rPr lang="en-US" sz="3200" dirty="0" err="1"/>
              <a:t>elit</a:t>
            </a:r>
            <a:r>
              <a:rPr lang="en-US" sz="3200" dirty="0"/>
              <a:t>, sed do </a:t>
            </a:r>
            <a:r>
              <a:rPr lang="en-US" sz="3200" dirty="0" err="1"/>
              <a:t>eiusmod</a:t>
            </a:r>
            <a:r>
              <a:rPr lang="en-US" sz="3200" dirty="0"/>
              <a:t> </a:t>
            </a:r>
            <a:r>
              <a:rPr lang="en-US" sz="3200" dirty="0" err="1"/>
              <a:t>tempor</a:t>
            </a:r>
            <a:r>
              <a:rPr lang="en-US" sz="3200" dirty="0"/>
              <a:t> </a:t>
            </a:r>
            <a:r>
              <a:rPr lang="en-US" sz="3200" dirty="0" err="1"/>
              <a:t>incididunt</a:t>
            </a:r>
            <a:r>
              <a:rPr lang="en-US" sz="3200" dirty="0"/>
              <a:t> </a:t>
            </a:r>
            <a:r>
              <a:rPr lang="en-US" sz="3200" dirty="0" err="1"/>
              <a:t>ut</a:t>
            </a:r>
            <a:r>
              <a:rPr lang="en-US" sz="3200" dirty="0"/>
              <a:t> labore et dolore magna </a:t>
            </a:r>
            <a:r>
              <a:rPr lang="en-US" sz="3200" dirty="0" err="1"/>
              <a:t>aliqua</a:t>
            </a:r>
            <a:r>
              <a:rPr lang="en-US" sz="3200" dirty="0"/>
              <a:t>.</a:t>
            </a:r>
          </a:p>
          <a:p>
            <a:pPr marL="500052" indent="-500052">
              <a:buFont typeface="Arial" panose="020B0604020202020204" pitchFamily="34" charset="0"/>
              <a:buChar char="•"/>
            </a:pPr>
            <a:endParaRPr lang="en-US" sz="3200" dirty="0"/>
          </a:p>
          <a:p>
            <a:pPr marL="500052" indent="-500052">
              <a:buFont typeface="Arial" panose="020B0604020202020204" pitchFamily="34" charset="0"/>
              <a:buChar char="•"/>
            </a:pPr>
            <a:r>
              <a:rPr lang="en-US" sz="3200" dirty="0"/>
              <a:t>Ut </a:t>
            </a:r>
            <a:r>
              <a:rPr lang="en-US" sz="3200" dirty="0" err="1"/>
              <a:t>enim</a:t>
            </a:r>
            <a:r>
              <a:rPr lang="en-US" sz="3200" dirty="0"/>
              <a:t> ad minim </a:t>
            </a:r>
            <a:r>
              <a:rPr lang="en-US" sz="3200" dirty="0" err="1"/>
              <a:t>veniam</a:t>
            </a:r>
            <a:r>
              <a:rPr lang="en-US" sz="3200" dirty="0"/>
              <a:t>, </a:t>
            </a:r>
            <a:r>
              <a:rPr lang="en-US" sz="3200" dirty="0" err="1"/>
              <a:t>quis</a:t>
            </a:r>
            <a:r>
              <a:rPr lang="en-US" sz="3200" dirty="0"/>
              <a:t> </a:t>
            </a:r>
            <a:r>
              <a:rPr lang="en-US" sz="3200" dirty="0" err="1"/>
              <a:t>nostrud</a:t>
            </a:r>
            <a:r>
              <a:rPr lang="en-US" sz="3200" dirty="0"/>
              <a:t> exercitation </a:t>
            </a:r>
            <a:r>
              <a:rPr lang="en-US" sz="3200" dirty="0" err="1"/>
              <a:t>ullamco</a:t>
            </a:r>
            <a:r>
              <a:rPr lang="en-US" sz="3200" dirty="0"/>
              <a:t> </a:t>
            </a:r>
            <a:r>
              <a:rPr lang="en-US" sz="3200" dirty="0" err="1"/>
              <a:t>laboris</a:t>
            </a:r>
            <a:r>
              <a:rPr lang="en-US" sz="3200" dirty="0"/>
              <a:t> nisi </a:t>
            </a:r>
            <a:r>
              <a:rPr lang="en-US" sz="3200" dirty="0" err="1"/>
              <a:t>ut</a:t>
            </a:r>
            <a:r>
              <a:rPr lang="en-US" sz="3200" dirty="0"/>
              <a:t> </a:t>
            </a:r>
            <a:r>
              <a:rPr lang="en-US" sz="3200" dirty="0" err="1"/>
              <a:t>aliquip</a:t>
            </a:r>
            <a:r>
              <a:rPr lang="en-US" sz="3200" dirty="0"/>
              <a:t> ex </a:t>
            </a:r>
            <a:r>
              <a:rPr lang="en-US" sz="3200" dirty="0" err="1"/>
              <a:t>ea</a:t>
            </a:r>
            <a:r>
              <a:rPr lang="en-US" sz="3200" dirty="0"/>
              <a:t> </a:t>
            </a:r>
            <a:r>
              <a:rPr lang="en-US" sz="3200" dirty="0" err="1"/>
              <a:t>commodo</a:t>
            </a:r>
            <a:r>
              <a:rPr lang="en-US" sz="3200" dirty="0"/>
              <a:t> </a:t>
            </a:r>
            <a:r>
              <a:rPr lang="en-US" sz="3200" dirty="0" err="1"/>
              <a:t>consequat</a:t>
            </a:r>
            <a:r>
              <a:rPr lang="en-US" sz="3200" dirty="0"/>
              <a:t>.</a:t>
            </a:r>
          </a:p>
          <a:p>
            <a:pPr marL="500052" indent="-500052">
              <a:buFont typeface="Arial" panose="020B0604020202020204" pitchFamily="34" charset="0"/>
              <a:buChar char="•"/>
            </a:pPr>
            <a:endParaRPr lang="en-US" sz="3200" dirty="0"/>
          </a:p>
          <a:p>
            <a:pPr marL="500052" indent="-500052">
              <a:buFont typeface="Arial" panose="020B0604020202020204" pitchFamily="34" charset="0"/>
              <a:buChar char="•"/>
            </a:pPr>
            <a:r>
              <a:rPr lang="en-US" sz="3200" dirty="0"/>
              <a:t>Lorem ipsum dolor sit </a:t>
            </a:r>
            <a:r>
              <a:rPr lang="en-US" sz="3200" dirty="0" err="1"/>
              <a:t>amet</a:t>
            </a:r>
            <a:r>
              <a:rPr lang="en-US" sz="3200" dirty="0"/>
              <a:t>, </a:t>
            </a:r>
            <a:r>
              <a:rPr lang="en-US" sz="3200" dirty="0" err="1"/>
              <a:t>consectetur</a:t>
            </a:r>
            <a:r>
              <a:rPr lang="en-US" sz="3200" dirty="0"/>
              <a:t> </a:t>
            </a:r>
            <a:r>
              <a:rPr lang="en-US" sz="3200" dirty="0" err="1"/>
              <a:t>adipiscing</a:t>
            </a:r>
            <a:r>
              <a:rPr lang="en-US" sz="3200" dirty="0"/>
              <a:t> </a:t>
            </a:r>
            <a:r>
              <a:rPr lang="en-US" sz="3200" dirty="0" err="1"/>
              <a:t>elit</a:t>
            </a:r>
            <a:r>
              <a:rPr lang="en-US" sz="3200" dirty="0"/>
              <a:t>, sed do </a:t>
            </a:r>
            <a:r>
              <a:rPr lang="en-US" sz="3200" dirty="0" err="1"/>
              <a:t>eiusmod</a:t>
            </a:r>
            <a:r>
              <a:rPr lang="en-US" sz="3200" dirty="0"/>
              <a:t> </a:t>
            </a:r>
            <a:r>
              <a:rPr lang="en-US" sz="3200" dirty="0" err="1"/>
              <a:t>tempor</a:t>
            </a:r>
            <a:r>
              <a:rPr lang="en-US" sz="3200" dirty="0"/>
              <a:t> </a:t>
            </a:r>
            <a:r>
              <a:rPr lang="en-US" sz="3200" dirty="0" err="1"/>
              <a:t>incididunt</a:t>
            </a:r>
            <a:r>
              <a:rPr lang="en-US" sz="3200" dirty="0"/>
              <a:t> </a:t>
            </a:r>
            <a:r>
              <a:rPr lang="en-US" sz="3200" dirty="0" err="1"/>
              <a:t>ut</a:t>
            </a:r>
            <a:r>
              <a:rPr lang="en-US" sz="3200" dirty="0"/>
              <a:t> labore et dolore magna </a:t>
            </a:r>
            <a:r>
              <a:rPr lang="en-US" sz="3200" dirty="0" err="1"/>
              <a:t>aliqua</a:t>
            </a:r>
            <a:r>
              <a:rPr lang="en-US" sz="3200" dirty="0"/>
              <a:t>. Ut </a:t>
            </a:r>
            <a:r>
              <a:rPr lang="en-US" sz="3200" dirty="0" err="1"/>
              <a:t>enim</a:t>
            </a:r>
            <a:r>
              <a:rPr lang="en-US" sz="3200" dirty="0"/>
              <a:t> ad minim </a:t>
            </a:r>
            <a:r>
              <a:rPr lang="en-US" sz="3200" dirty="0" err="1"/>
              <a:t>veniam</a:t>
            </a:r>
            <a:r>
              <a:rPr lang="en-US" sz="3200" dirty="0"/>
              <a:t>, </a:t>
            </a:r>
            <a:r>
              <a:rPr lang="en-US" sz="3200" dirty="0" err="1"/>
              <a:t>quis</a:t>
            </a:r>
            <a:r>
              <a:rPr lang="en-US" sz="3200" dirty="0"/>
              <a:t> </a:t>
            </a:r>
            <a:r>
              <a:rPr lang="en-US" sz="3200" dirty="0" err="1"/>
              <a:t>nostrud</a:t>
            </a:r>
            <a:r>
              <a:rPr lang="en-US" sz="3200" dirty="0"/>
              <a:t> exercitation </a:t>
            </a:r>
            <a:r>
              <a:rPr lang="en-US" sz="3200" dirty="0" err="1"/>
              <a:t>ullamco</a:t>
            </a:r>
            <a:r>
              <a:rPr lang="en-US" sz="3200" dirty="0"/>
              <a:t> </a:t>
            </a:r>
            <a:r>
              <a:rPr lang="en-US" sz="3200" dirty="0" err="1"/>
              <a:t>laboris</a:t>
            </a:r>
            <a:r>
              <a:rPr lang="en-US" sz="3200" dirty="0"/>
              <a:t> nisi </a:t>
            </a:r>
            <a:r>
              <a:rPr lang="en-US" sz="3200" dirty="0" err="1"/>
              <a:t>ut</a:t>
            </a:r>
            <a:r>
              <a:rPr lang="en-US" sz="3200" dirty="0"/>
              <a:t> </a:t>
            </a:r>
            <a:r>
              <a:rPr lang="en-US" sz="3200" dirty="0" err="1"/>
              <a:t>aliquip</a:t>
            </a:r>
            <a:r>
              <a:rPr lang="en-US" sz="3200" dirty="0"/>
              <a:t> ex </a:t>
            </a:r>
            <a:r>
              <a:rPr lang="en-US" sz="3200" dirty="0" err="1"/>
              <a:t>ea</a:t>
            </a:r>
            <a:r>
              <a:rPr lang="en-US" sz="3200" dirty="0"/>
              <a:t> </a:t>
            </a:r>
            <a:r>
              <a:rPr lang="en-US" sz="3200" dirty="0" err="1"/>
              <a:t>commodo</a:t>
            </a:r>
            <a:r>
              <a:rPr lang="en-US" sz="3200" dirty="0"/>
              <a:t> </a:t>
            </a:r>
            <a:r>
              <a:rPr lang="en-US" sz="3200" dirty="0" err="1"/>
              <a:t>consequat</a:t>
            </a:r>
            <a:r>
              <a:rPr lang="en-US" sz="3200" dirty="0"/>
              <a:t>.</a:t>
            </a:r>
          </a:p>
          <a:p>
            <a:pPr marL="500052" indent="-500052">
              <a:buFont typeface="Arial" panose="020B0604020202020204" pitchFamily="34" charset="0"/>
              <a:buChar char="•"/>
            </a:pPr>
            <a:endParaRPr lang="en-US" sz="3200" dirty="0"/>
          </a:p>
          <a:p>
            <a:pPr marL="500052" indent="-500052">
              <a:buFont typeface="Arial" panose="020B0604020202020204" pitchFamily="34" charset="0"/>
              <a:buChar char="•"/>
            </a:pPr>
            <a:r>
              <a:rPr lang="en-US" sz="3200" dirty="0"/>
              <a:t>Lorem ipsum dolor sit </a:t>
            </a:r>
            <a:r>
              <a:rPr lang="en-US" sz="3200" dirty="0" err="1"/>
              <a:t>amet</a:t>
            </a:r>
            <a:r>
              <a:rPr lang="en-US" sz="3200" dirty="0"/>
              <a:t>, </a:t>
            </a:r>
            <a:r>
              <a:rPr lang="en-US" sz="3200" dirty="0" err="1"/>
              <a:t>consectetur</a:t>
            </a:r>
            <a:r>
              <a:rPr lang="en-US" sz="3200" dirty="0"/>
              <a:t> </a:t>
            </a:r>
            <a:r>
              <a:rPr lang="en-US" sz="3200" dirty="0" err="1"/>
              <a:t>adipiscing</a:t>
            </a:r>
            <a:r>
              <a:rPr lang="en-US" sz="3200" dirty="0"/>
              <a:t> </a:t>
            </a:r>
            <a:r>
              <a:rPr lang="en-US" sz="3200" dirty="0" err="1"/>
              <a:t>elit</a:t>
            </a:r>
            <a:r>
              <a:rPr lang="en-US" sz="3200" dirty="0"/>
              <a:t>, sed do </a:t>
            </a:r>
            <a:r>
              <a:rPr lang="en-US" sz="3200" dirty="0" err="1"/>
              <a:t>eiusmod</a:t>
            </a:r>
            <a:r>
              <a:rPr lang="en-US" sz="3200" dirty="0"/>
              <a:t> </a:t>
            </a:r>
            <a:r>
              <a:rPr lang="en-US" sz="3200" dirty="0" err="1"/>
              <a:t>tempor</a:t>
            </a:r>
            <a:r>
              <a:rPr lang="en-US" sz="3200" dirty="0"/>
              <a:t> </a:t>
            </a:r>
            <a:r>
              <a:rPr lang="en-US" sz="3200" dirty="0" err="1"/>
              <a:t>incididunt</a:t>
            </a:r>
            <a:r>
              <a:rPr lang="en-US" sz="3200" dirty="0"/>
              <a:t> </a:t>
            </a:r>
            <a:r>
              <a:rPr lang="en-US" sz="3200" dirty="0" err="1"/>
              <a:t>ut</a:t>
            </a:r>
            <a:r>
              <a:rPr lang="en-US" sz="3200" dirty="0"/>
              <a:t> labore et dolore magna </a:t>
            </a:r>
            <a:r>
              <a:rPr lang="en-US" sz="3200" dirty="0" err="1"/>
              <a:t>aliqua</a:t>
            </a:r>
            <a:r>
              <a:rPr lang="en-US" sz="3200" dirty="0"/>
              <a:t>.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29"/>
          </p:nvPr>
        </p:nvSpPr>
        <p:spPr>
          <a:xfrm>
            <a:off x="40131885" y="22383876"/>
            <a:ext cx="8926116" cy="830989"/>
          </a:xfrm>
        </p:spPr>
        <p:txBody>
          <a:bodyPr/>
          <a:lstStyle/>
          <a:p>
            <a:r>
              <a:rPr lang="en-US" sz="4200" u="none" dirty="0"/>
              <a:t>ACKNOWLEDGEMENTS &amp; CONTACT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30"/>
          </p:nvPr>
        </p:nvSpPr>
        <p:spPr>
          <a:xfrm>
            <a:off x="39843563" y="23214865"/>
            <a:ext cx="10056118" cy="4145728"/>
          </a:xfrm>
        </p:spPr>
        <p:txBody>
          <a:bodyPr/>
          <a:lstStyle/>
          <a:p>
            <a:pPr marL="500052" indent="-500052">
              <a:buFont typeface="Arial" panose="020B0604020202020204" pitchFamily="34" charset="0"/>
              <a:buChar char="•"/>
            </a:pPr>
            <a:endParaRPr lang="en-US" sz="3150" dirty="0"/>
          </a:p>
          <a:p>
            <a:pPr marL="500052" indent="-500052">
              <a:buFont typeface="Arial" panose="020B0604020202020204" pitchFamily="34" charset="0"/>
              <a:buChar char="•"/>
            </a:pPr>
            <a:r>
              <a:rPr lang="en-US" sz="3150" dirty="0"/>
              <a:t>Special thanks to </a:t>
            </a:r>
            <a:r>
              <a:rPr lang="en-US" sz="3150" dirty="0" err="1"/>
              <a:t>xxxxxxxxxxxx</a:t>
            </a:r>
            <a:endParaRPr lang="en-US" sz="3150" dirty="0"/>
          </a:p>
          <a:p>
            <a:pPr marL="500052" indent="-500052">
              <a:buFont typeface="Arial" panose="020B0604020202020204" pitchFamily="34" charset="0"/>
              <a:buChar char="•"/>
            </a:pPr>
            <a:endParaRPr lang="en-US" sz="3150" dirty="0"/>
          </a:p>
          <a:p>
            <a:pPr marL="500052" indent="-500052">
              <a:buFont typeface="Arial" panose="020B0604020202020204" pitchFamily="34" charset="0"/>
              <a:buChar char="•"/>
            </a:pPr>
            <a:r>
              <a:rPr lang="en-US" sz="3150" dirty="0"/>
              <a:t>For more information contact:</a:t>
            </a:r>
            <a:br>
              <a:rPr lang="en-US" sz="3150" dirty="0"/>
            </a:br>
            <a:r>
              <a:rPr lang="en-US" sz="3150" dirty="0"/>
              <a:t>Dr. </a:t>
            </a:r>
            <a:r>
              <a:rPr lang="en-US" sz="3150" dirty="0" err="1"/>
              <a:t>xxxxxxx</a:t>
            </a:r>
            <a:r>
              <a:rPr lang="en-US" sz="3150" dirty="0"/>
              <a:t> </a:t>
            </a:r>
            <a:r>
              <a:rPr lang="en-US" sz="3150" dirty="0" err="1"/>
              <a:t>xxxxxxx</a:t>
            </a:r>
            <a:br>
              <a:rPr lang="en-US" sz="3150" dirty="0"/>
            </a:br>
            <a:r>
              <a:rPr lang="en-US" sz="3150" dirty="0"/>
              <a:t>(909) 469-XXXX</a:t>
            </a:r>
            <a:br>
              <a:rPr lang="en-US" sz="3150" dirty="0"/>
            </a:br>
            <a:r>
              <a:rPr lang="en-US" sz="3150" dirty="0" err="1"/>
              <a:t>xxxxxxx@westernu.edu</a:t>
            </a:r>
            <a:endParaRPr lang="en-US" sz="3150" dirty="0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96"/>
          </p:nvPr>
        </p:nvSpPr>
        <p:spPr>
          <a:xfrm>
            <a:off x="1306719" y="10490093"/>
            <a:ext cx="10656276" cy="8537700"/>
          </a:xfrm>
        </p:spPr>
        <p:txBody>
          <a:bodyPr/>
          <a:lstStyle/>
          <a:p>
            <a:endParaRPr lang="en-US" sz="3200" b="1" dirty="0"/>
          </a:p>
          <a:p>
            <a:r>
              <a:rPr lang="en-US" sz="3200" b="1" dirty="0"/>
              <a:t>Design:</a:t>
            </a:r>
            <a:r>
              <a:rPr lang="en-US" sz="3200" dirty="0"/>
              <a:t> Lorem ipsum dolor sit </a:t>
            </a:r>
            <a:r>
              <a:rPr lang="en-US" sz="3200" dirty="0" err="1"/>
              <a:t>amet</a:t>
            </a:r>
            <a:r>
              <a:rPr lang="en-US" sz="3200" dirty="0"/>
              <a:t>.</a:t>
            </a:r>
          </a:p>
          <a:p>
            <a:endParaRPr lang="en-US" sz="3200" b="1" dirty="0"/>
          </a:p>
          <a:p>
            <a:r>
              <a:rPr lang="en-US" sz="3200" b="1" dirty="0"/>
              <a:t>Setting: </a:t>
            </a:r>
            <a:r>
              <a:rPr lang="en-US" sz="3200" dirty="0"/>
              <a:t>Lorem ipsum dolor sit </a:t>
            </a:r>
            <a:r>
              <a:rPr lang="en-US" sz="3200" dirty="0" err="1"/>
              <a:t>amet</a:t>
            </a:r>
            <a:r>
              <a:rPr lang="en-US" sz="3200" dirty="0"/>
              <a:t>. </a:t>
            </a:r>
          </a:p>
          <a:p>
            <a:endParaRPr lang="en-US" sz="3200" b="1" dirty="0"/>
          </a:p>
          <a:p>
            <a:r>
              <a:rPr lang="en-US" sz="3200" b="1" dirty="0"/>
              <a:t>Participants:</a:t>
            </a:r>
            <a:r>
              <a:rPr lang="en-US" sz="3200" dirty="0"/>
              <a:t> Lorem ipsum dolor sit </a:t>
            </a:r>
            <a:r>
              <a:rPr lang="en-US" sz="3200" dirty="0" err="1"/>
              <a:t>amet</a:t>
            </a:r>
            <a:r>
              <a:rPr lang="en-US" sz="3200" dirty="0"/>
              <a:t>, </a:t>
            </a:r>
            <a:r>
              <a:rPr lang="en-US" sz="3200" dirty="0" err="1"/>
              <a:t>consectetur</a:t>
            </a:r>
            <a:r>
              <a:rPr lang="en-US" sz="3200" dirty="0"/>
              <a:t> </a:t>
            </a:r>
            <a:r>
              <a:rPr lang="en-US" sz="3200" dirty="0" err="1"/>
              <a:t>adipiscing</a:t>
            </a:r>
            <a:r>
              <a:rPr lang="en-US" sz="3200" dirty="0"/>
              <a:t> </a:t>
            </a:r>
            <a:r>
              <a:rPr lang="en-US" sz="3200" dirty="0" err="1"/>
              <a:t>elit</a:t>
            </a:r>
            <a:r>
              <a:rPr lang="en-US" sz="3200" dirty="0"/>
              <a:t>, sed do </a:t>
            </a:r>
            <a:r>
              <a:rPr lang="en-US" sz="3200" dirty="0" err="1"/>
              <a:t>eiusmod</a:t>
            </a:r>
            <a:r>
              <a:rPr lang="en-US" sz="3200" dirty="0"/>
              <a:t> </a:t>
            </a:r>
            <a:r>
              <a:rPr lang="en-US" sz="3200" dirty="0" err="1"/>
              <a:t>tempor</a:t>
            </a:r>
            <a:r>
              <a:rPr lang="en-US" sz="3200" dirty="0"/>
              <a:t> </a:t>
            </a:r>
            <a:r>
              <a:rPr lang="en-US" sz="3200" dirty="0" err="1"/>
              <a:t>incididunt</a:t>
            </a:r>
            <a:r>
              <a:rPr lang="en-US" sz="3200" dirty="0"/>
              <a:t> </a:t>
            </a:r>
            <a:r>
              <a:rPr lang="en-US" sz="3200" dirty="0" err="1"/>
              <a:t>ut</a:t>
            </a:r>
            <a:r>
              <a:rPr lang="en-US" sz="3200" dirty="0"/>
              <a:t> labore et dolore magna </a:t>
            </a:r>
            <a:r>
              <a:rPr lang="en-US" sz="3200" dirty="0" err="1"/>
              <a:t>aliqua</a:t>
            </a:r>
            <a:r>
              <a:rPr lang="en-US" sz="3200" dirty="0"/>
              <a:t>. Ut </a:t>
            </a:r>
            <a:r>
              <a:rPr lang="en-US" sz="3200" dirty="0" err="1"/>
              <a:t>enim</a:t>
            </a:r>
            <a:r>
              <a:rPr lang="en-US" sz="3200" dirty="0"/>
              <a:t> ad minim </a:t>
            </a:r>
            <a:r>
              <a:rPr lang="en-US" sz="3200" dirty="0" err="1"/>
              <a:t>veniam</a:t>
            </a:r>
            <a:r>
              <a:rPr lang="en-US" sz="3200" dirty="0"/>
              <a:t>, </a:t>
            </a:r>
            <a:r>
              <a:rPr lang="en-US" sz="3200" dirty="0" err="1"/>
              <a:t>quis</a:t>
            </a:r>
            <a:r>
              <a:rPr lang="en-US" sz="3200" dirty="0"/>
              <a:t> </a:t>
            </a:r>
            <a:r>
              <a:rPr lang="en-US" sz="3200" dirty="0" err="1"/>
              <a:t>nostrud</a:t>
            </a:r>
            <a:r>
              <a:rPr lang="en-US" sz="3200" dirty="0"/>
              <a:t> exercitation </a:t>
            </a:r>
            <a:r>
              <a:rPr lang="en-US" sz="3200" dirty="0" err="1"/>
              <a:t>ullamco</a:t>
            </a:r>
            <a:r>
              <a:rPr lang="en-US" sz="3200" dirty="0"/>
              <a:t> </a:t>
            </a:r>
            <a:r>
              <a:rPr lang="en-US" sz="3200" dirty="0" err="1"/>
              <a:t>laboris</a:t>
            </a:r>
            <a:r>
              <a:rPr lang="en-US" sz="3200" dirty="0"/>
              <a:t> nisi </a:t>
            </a:r>
            <a:r>
              <a:rPr lang="en-US" sz="3200" dirty="0" err="1"/>
              <a:t>ut</a:t>
            </a:r>
            <a:r>
              <a:rPr lang="en-US" sz="3200" dirty="0"/>
              <a:t> </a:t>
            </a:r>
            <a:r>
              <a:rPr lang="en-US" sz="3200" dirty="0" err="1"/>
              <a:t>aliquip</a:t>
            </a:r>
            <a:r>
              <a:rPr lang="en-US" sz="3200" dirty="0"/>
              <a:t> ex </a:t>
            </a:r>
            <a:r>
              <a:rPr lang="en-US" sz="3200" dirty="0" err="1"/>
              <a:t>ea</a:t>
            </a:r>
            <a:r>
              <a:rPr lang="en-US" sz="3200" dirty="0"/>
              <a:t> </a:t>
            </a:r>
            <a:r>
              <a:rPr lang="en-US" sz="3200" dirty="0" err="1"/>
              <a:t>commodo</a:t>
            </a:r>
            <a:r>
              <a:rPr lang="en-US" sz="3200" dirty="0"/>
              <a:t> </a:t>
            </a:r>
            <a:r>
              <a:rPr lang="en-US" sz="3200" dirty="0" err="1"/>
              <a:t>consequat</a:t>
            </a:r>
            <a:r>
              <a:rPr lang="en-US" sz="3200" dirty="0"/>
              <a:t>.</a:t>
            </a:r>
          </a:p>
          <a:p>
            <a:endParaRPr lang="en-US" sz="3200" dirty="0"/>
          </a:p>
          <a:p>
            <a:r>
              <a:rPr lang="en-US" sz="3200" b="1" dirty="0"/>
              <a:t>Main Outcome Measures:</a:t>
            </a:r>
            <a:r>
              <a:rPr lang="en-US" sz="3200" dirty="0"/>
              <a:t> Lorem ipsum dolor sit </a:t>
            </a:r>
            <a:r>
              <a:rPr lang="en-US" sz="3200" dirty="0" err="1"/>
              <a:t>amet</a:t>
            </a:r>
            <a:r>
              <a:rPr lang="en-US" sz="3200" dirty="0"/>
              <a:t>. Ut </a:t>
            </a:r>
            <a:r>
              <a:rPr lang="en-US" sz="3200" dirty="0" err="1"/>
              <a:t>enim</a:t>
            </a:r>
            <a:r>
              <a:rPr lang="en-US" sz="3200" dirty="0"/>
              <a:t> ad minim </a:t>
            </a:r>
            <a:r>
              <a:rPr lang="en-US" sz="3200" dirty="0" err="1"/>
              <a:t>veniam</a:t>
            </a:r>
            <a:r>
              <a:rPr lang="en-US" sz="3200" dirty="0"/>
              <a:t>, </a:t>
            </a:r>
            <a:r>
              <a:rPr lang="en-US" sz="3200" dirty="0" err="1"/>
              <a:t>quis</a:t>
            </a:r>
            <a:r>
              <a:rPr lang="en-US" sz="3200" dirty="0"/>
              <a:t> </a:t>
            </a:r>
            <a:r>
              <a:rPr lang="en-US" sz="3200" dirty="0" err="1"/>
              <a:t>nostrud</a:t>
            </a:r>
            <a:r>
              <a:rPr lang="en-US" sz="3200" dirty="0"/>
              <a:t> exercitation </a:t>
            </a:r>
            <a:r>
              <a:rPr lang="en-US" sz="3200" dirty="0" err="1"/>
              <a:t>ullamco</a:t>
            </a:r>
            <a:r>
              <a:rPr lang="en-US" sz="3200" dirty="0"/>
              <a:t> </a:t>
            </a:r>
            <a:r>
              <a:rPr lang="en-US" sz="3200" dirty="0" err="1"/>
              <a:t>laboris</a:t>
            </a:r>
            <a:r>
              <a:rPr lang="en-US" sz="3200" dirty="0"/>
              <a:t> nisi </a:t>
            </a:r>
            <a:r>
              <a:rPr lang="en-US" sz="3200" dirty="0" err="1"/>
              <a:t>ut</a:t>
            </a:r>
            <a:r>
              <a:rPr lang="en-US" sz="3200" dirty="0"/>
              <a:t> </a:t>
            </a:r>
            <a:r>
              <a:rPr lang="en-US" sz="3200" dirty="0" err="1"/>
              <a:t>aliquip</a:t>
            </a:r>
            <a:r>
              <a:rPr lang="en-US" sz="3200" dirty="0"/>
              <a:t> ex </a:t>
            </a:r>
            <a:r>
              <a:rPr lang="en-US" sz="3200" dirty="0" err="1"/>
              <a:t>ea</a:t>
            </a:r>
            <a:r>
              <a:rPr lang="en-US" sz="3200" dirty="0"/>
              <a:t> </a:t>
            </a:r>
            <a:r>
              <a:rPr lang="en-US" sz="3200" dirty="0" err="1"/>
              <a:t>commodo</a:t>
            </a:r>
            <a:r>
              <a:rPr lang="en-US" sz="3200" dirty="0"/>
              <a:t> </a:t>
            </a:r>
            <a:r>
              <a:rPr lang="en-US" sz="3200" dirty="0" err="1"/>
              <a:t>consequat</a:t>
            </a:r>
            <a:r>
              <a:rPr lang="en-US" sz="3200" dirty="0"/>
              <a:t>.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50"/>
          </p:nvPr>
        </p:nvSpPr>
        <p:spPr>
          <a:xfrm>
            <a:off x="16246476" y="2345722"/>
            <a:ext cx="18744009" cy="662238"/>
          </a:xfrm>
        </p:spPr>
        <p:txBody>
          <a:bodyPr>
            <a:noAutofit/>
          </a:bodyPr>
          <a:lstStyle/>
          <a:p>
            <a:r>
              <a:rPr lang="en-US" sz="4375"/>
              <a:t>Author(s)</a:t>
            </a:r>
            <a:endParaRPr lang="en-US" sz="4375" dirty="0"/>
          </a:p>
        </p:txBody>
      </p:sp>
      <p:sp>
        <p:nvSpPr>
          <p:cNvPr id="45" name="Text Placeholder 44"/>
          <p:cNvSpPr>
            <a:spLocks noGrp="1"/>
          </p:cNvSpPr>
          <p:nvPr>
            <p:ph type="body" sz="quarter" idx="184"/>
          </p:nvPr>
        </p:nvSpPr>
        <p:spPr>
          <a:xfrm>
            <a:off x="16222014" y="3086290"/>
            <a:ext cx="18744009" cy="659789"/>
          </a:xfrm>
        </p:spPr>
        <p:txBody>
          <a:bodyPr>
            <a:noAutofit/>
          </a:bodyPr>
          <a:lstStyle/>
          <a:p>
            <a:r>
              <a:rPr lang="en-US" sz="4375" dirty="0"/>
              <a:t>Department of …, Western University of Health Sciences</a:t>
            </a:r>
          </a:p>
        </p:txBody>
      </p:sp>
      <p:sp>
        <p:nvSpPr>
          <p:cNvPr id="46" name="Text Placeholder 45"/>
          <p:cNvSpPr>
            <a:spLocks noGrp="1"/>
          </p:cNvSpPr>
          <p:nvPr>
            <p:ph type="body" sz="quarter" idx="185"/>
          </p:nvPr>
        </p:nvSpPr>
        <p:spPr>
          <a:xfrm>
            <a:off x="14186531" y="333109"/>
            <a:ext cx="22814973" cy="1858196"/>
          </a:xfrm>
        </p:spPr>
        <p:txBody>
          <a:bodyPr>
            <a:normAutofit/>
          </a:bodyPr>
          <a:lstStyle/>
          <a:p>
            <a:r>
              <a:rPr lang="en-US" b="1" dirty="0"/>
              <a:t>Title</a:t>
            </a:r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C3EAE7F9-BC41-C33E-7174-5A74C9077F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0822419"/>
              </p:ext>
            </p:extLst>
          </p:nvPr>
        </p:nvGraphicFramePr>
        <p:xfrm>
          <a:off x="14837115" y="16622046"/>
          <a:ext cx="21579368" cy="10332720"/>
        </p:xfrm>
        <a:graphic>
          <a:graphicData uri="http://schemas.openxmlformats.org/drawingml/2006/table">
            <a:tbl>
              <a:tblPr/>
              <a:tblGrid>
                <a:gridCol w="6045397">
                  <a:extLst>
                    <a:ext uri="{9D8B030D-6E8A-4147-A177-3AD203B41FA5}">
                      <a16:colId xmlns:a16="http://schemas.microsoft.com/office/drawing/2014/main" val="973400187"/>
                    </a:ext>
                  </a:extLst>
                </a:gridCol>
                <a:gridCol w="4744288">
                  <a:extLst>
                    <a:ext uri="{9D8B030D-6E8A-4147-A177-3AD203B41FA5}">
                      <a16:colId xmlns:a16="http://schemas.microsoft.com/office/drawing/2014/main" val="2060328660"/>
                    </a:ext>
                  </a:extLst>
                </a:gridCol>
                <a:gridCol w="4633608">
                  <a:extLst>
                    <a:ext uri="{9D8B030D-6E8A-4147-A177-3AD203B41FA5}">
                      <a16:colId xmlns:a16="http://schemas.microsoft.com/office/drawing/2014/main" val="4110707622"/>
                    </a:ext>
                  </a:extLst>
                </a:gridCol>
                <a:gridCol w="2953651">
                  <a:extLst>
                    <a:ext uri="{9D8B030D-6E8A-4147-A177-3AD203B41FA5}">
                      <a16:colId xmlns:a16="http://schemas.microsoft.com/office/drawing/2014/main" val="2601814351"/>
                    </a:ext>
                  </a:extLst>
                </a:gridCol>
                <a:gridCol w="3202424">
                  <a:extLst>
                    <a:ext uri="{9D8B030D-6E8A-4147-A177-3AD203B41FA5}">
                      <a16:colId xmlns:a16="http://schemas.microsoft.com/office/drawing/2014/main" val="4021076915"/>
                    </a:ext>
                  </a:extLst>
                </a:gridCol>
              </a:tblGrid>
              <a:tr h="1386840">
                <a:tc gridSpan="5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200" b="1" u="non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Table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900" b="0" u="non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Experimental vs Control (n=xx)</a:t>
                      </a:r>
                    </a:p>
                  </a:txBody>
                  <a:tcPr marL="80010" marR="80010" marT="80010" marB="800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4DE8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4400" b="0" u="non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41C2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2431932"/>
                  </a:ext>
                </a:extLst>
              </a:tr>
              <a:tr h="1600200">
                <a:tc>
                  <a:txBody>
                    <a:bodyPr/>
                    <a:lstStyle/>
                    <a:p>
                      <a:endParaRPr lang="en-US" sz="3600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80010" marR="80010" marT="80010" marB="800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41C2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Control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[mean (SD)]</a:t>
                      </a:r>
                    </a:p>
                  </a:txBody>
                  <a:tcPr marL="80010" marR="80010" marT="80010" marB="8001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41C2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Control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[mean (SD)]</a:t>
                      </a:r>
                    </a:p>
                  </a:txBody>
                  <a:tcPr marL="80010" marR="80010" marT="80010" marB="8001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41C2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p-value</a:t>
                      </a:r>
                      <a:endParaRPr lang="en-US" sz="3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010" marR="80010" marT="80010" marB="8001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41C2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Effect Size</a:t>
                      </a:r>
                    </a:p>
                  </a:txBody>
                  <a:tcPr marL="80010" marR="80010" marT="80010" marB="8001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41C2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161566"/>
                  </a:ext>
                </a:extLst>
              </a:tr>
              <a:tr h="11201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Lorem ipsum dolor sit </a:t>
                      </a:r>
                      <a:r>
                        <a:rPr lang="en-US" sz="3600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amet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(units)</a:t>
                      </a:r>
                    </a:p>
                  </a:txBody>
                  <a:tcPr marL="80010" marR="80010" marT="80010" marB="800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41C2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xxx (</a:t>
                      </a:r>
                      <a:r>
                        <a:rPr lang="en-US" sz="3600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yyy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</a:p>
                  </a:txBody>
                  <a:tcPr marL="80010" marR="80010" marT="80010" marB="8001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41C2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xxx (</a:t>
                      </a:r>
                      <a:r>
                        <a:rPr lang="en-US" sz="3600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yyy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</a:p>
                  </a:txBody>
                  <a:tcPr marL="80010" marR="80010" marT="80010" marB="8001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41C2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80010" marR="80010" marT="80010" marB="8001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41C2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0.0</a:t>
                      </a:r>
                    </a:p>
                  </a:txBody>
                  <a:tcPr marL="80010" marR="80010" marT="80010" marB="8001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41C2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7180130"/>
                  </a:ext>
                </a:extLst>
              </a:tr>
              <a:tr h="11201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Ut </a:t>
                      </a:r>
                      <a:r>
                        <a:rPr lang="en-US" sz="3600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enim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ad minim </a:t>
                      </a:r>
                      <a:r>
                        <a:rPr lang="en-US" sz="3600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veniam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(units)</a:t>
                      </a:r>
                    </a:p>
                  </a:txBody>
                  <a:tcPr marL="80010" marR="80010" marT="80010" marB="800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41C2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xxx (</a:t>
                      </a:r>
                      <a:r>
                        <a:rPr lang="en-US" sz="3600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yyy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</a:p>
                  </a:txBody>
                  <a:tcPr marL="80010" marR="80010" marT="80010" marB="8001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41C2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xxx (</a:t>
                      </a:r>
                      <a:r>
                        <a:rPr lang="en-US" sz="3600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yyy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</a:p>
                  </a:txBody>
                  <a:tcPr marL="80010" marR="80010" marT="80010" marB="8001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41C2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80010" marR="80010" marT="80010" marB="8001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41C2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0.0</a:t>
                      </a:r>
                    </a:p>
                  </a:txBody>
                  <a:tcPr marL="80010" marR="80010" marT="80010" marB="8001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41C2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7461978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endParaRPr lang="en-US" sz="3600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80010" marR="80010" marT="80010" marB="800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41C2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600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80010" marR="80010" marT="80010" marB="8001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41C2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600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80010" marR="80010" marT="80010" marB="8001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41C2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600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80010" marR="80010" marT="80010" marB="8001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41C2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600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80010" marR="80010" marT="80010" marB="8001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41C2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9866706"/>
                  </a:ext>
                </a:extLst>
              </a:tr>
              <a:tr h="1600200">
                <a:tc>
                  <a:txBody>
                    <a:bodyPr/>
                    <a:lstStyle/>
                    <a:p>
                      <a:endParaRPr lang="en-US" sz="3600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80010" marR="80010" marT="80010" marB="800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41C2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Control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[mean (SD)]</a:t>
                      </a:r>
                    </a:p>
                  </a:txBody>
                  <a:tcPr marL="80010" marR="80010" marT="80010" marB="8001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41C2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Control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[mean (SD)]</a:t>
                      </a:r>
                    </a:p>
                  </a:txBody>
                  <a:tcPr marL="80010" marR="80010" marT="80010" marB="8001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41C2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p-value</a:t>
                      </a:r>
                    </a:p>
                  </a:txBody>
                  <a:tcPr marL="80010" marR="80010" marT="80010" marB="8001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41C2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Effect Size</a:t>
                      </a:r>
                      <a:endParaRPr lang="en-US" sz="3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010" marR="80010" marT="80010" marB="8001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41C2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5513283"/>
                  </a:ext>
                </a:extLst>
              </a:tr>
              <a:tr h="11201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Lorem ipsum dolor sit </a:t>
                      </a:r>
                      <a:r>
                        <a:rPr lang="en-US" sz="3600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amet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(units)</a:t>
                      </a:r>
                    </a:p>
                  </a:txBody>
                  <a:tcPr marL="80010" marR="80010" marT="80010" marB="800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41C2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xxx (</a:t>
                      </a:r>
                      <a:r>
                        <a:rPr lang="en-US" sz="3600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yyy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</a:p>
                  </a:txBody>
                  <a:tcPr marL="80010" marR="80010" marT="80010" marB="8001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41C2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xxx (</a:t>
                      </a:r>
                      <a:r>
                        <a:rPr lang="en-US" sz="3600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yyy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</a:p>
                  </a:txBody>
                  <a:tcPr marL="80010" marR="80010" marT="80010" marB="8001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41C2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80010" marR="80010" marT="80010" marB="8001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41C2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0.0</a:t>
                      </a:r>
                    </a:p>
                  </a:txBody>
                  <a:tcPr marL="80010" marR="80010" marT="80010" marB="8001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41C2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9611626"/>
                  </a:ext>
                </a:extLst>
              </a:tr>
              <a:tr h="11201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Ut </a:t>
                      </a:r>
                      <a:r>
                        <a:rPr lang="en-US" sz="3600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enim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ad minim </a:t>
                      </a:r>
                      <a:r>
                        <a:rPr lang="en-US" sz="3600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veniam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(units)</a:t>
                      </a:r>
                    </a:p>
                  </a:txBody>
                  <a:tcPr marL="80010" marR="80010" marT="80010" marB="800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41C2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xxx (</a:t>
                      </a:r>
                      <a:r>
                        <a:rPr lang="en-US" sz="3600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yyy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</a:p>
                  </a:txBody>
                  <a:tcPr marL="80010" marR="80010" marT="80010" marB="8001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41C2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xxx (</a:t>
                      </a:r>
                      <a:r>
                        <a:rPr lang="en-US" sz="3600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yyy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</a:p>
                  </a:txBody>
                  <a:tcPr marL="80010" marR="80010" marT="80010" marB="8001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41C2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80010" marR="80010" marT="80010" marB="8001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41C2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0.0</a:t>
                      </a:r>
                    </a:p>
                  </a:txBody>
                  <a:tcPr marL="80010" marR="80010" marT="80010" marB="8001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41C2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8259298"/>
                  </a:ext>
                </a:extLst>
              </a:tr>
            </a:tbl>
          </a:graphicData>
        </a:graphic>
      </p:graphicFrame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6029CF00-FB22-9BFB-5165-E5A8C645EC48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03AE775-8F07-DD15-D5C9-70721C522323}"/>
              </a:ext>
            </a:extLst>
          </p:cNvPr>
          <p:cNvSpPr txBox="1"/>
          <p:nvPr/>
        </p:nvSpPr>
        <p:spPr>
          <a:xfrm>
            <a:off x="37823018" y="16412785"/>
            <a:ext cx="7788165" cy="46665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1849339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THUMBNAIL_REFRESH" val="1"/>
  <p:tag name="ARTICULATE_SLIDE_COUNT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PosterPresentations.com-36x48_Trifold_Template-V3">
  <a:themeElements>
    <a:clrScheme name="Custom 2">
      <a:dk1>
        <a:srgbClr val="000000"/>
      </a:dk1>
      <a:lt1>
        <a:srgbClr val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862633"/>
      </a:accent5>
      <a:accent6>
        <a:srgbClr val="B27D49"/>
      </a:accent6>
      <a:hlink>
        <a:srgbClr val="6B9F25"/>
      </a:hlink>
      <a:folHlink>
        <a:srgbClr val="B26B0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5695</TotalTime>
  <Words>517</Words>
  <Application>Microsoft Macintosh PowerPoint</Application>
  <PresentationFormat>Custom</PresentationFormat>
  <Paragraphs>74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Trebuchet MS</vt:lpstr>
      <vt:lpstr>PosterPresentations.com-36x48_Trifold_Template-V3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James Gonzales</dc:creator>
  <cp:lastModifiedBy>Michael Granado</cp:lastModifiedBy>
  <cp:revision>3</cp:revision>
  <cp:lastPrinted>2022-08-31T04:27:41Z</cp:lastPrinted>
  <dcterms:created xsi:type="dcterms:W3CDTF">2012-02-03T23:30:52Z</dcterms:created>
  <dcterms:modified xsi:type="dcterms:W3CDTF">2026-01-20T19:04:37Z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5F0F050A-4BA3-4DB2-9085-279455911A2F</vt:lpwstr>
  </property>
  <property fmtid="{D5CDD505-2E9C-101B-9397-08002B2CF9AE}" pid="3" name="ArticulatePath">
    <vt:lpwstr>https://westernu-my.sharepoint.com/personal/jgonzales_westernu_edu/Documents/Desktop/PROJECTS/P2. Granado-ResearchPosterWebsite/examples/ACRM Poster 2</vt:lpwstr>
  </property>
</Properties>
</file>