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8" r:id="rId2"/>
  </p:sldIdLst>
  <p:sldSz cx="43891200" cy="32918400"/>
  <p:notesSz cx="6858000" cy="9144000"/>
  <p:embeddedFontLst>
    <p:embeddedFont>
      <p:font typeface="Bree Serif" panose="020B0604020202020204" charset="0"/>
      <p:regular r:id="rId3"/>
    </p:embeddedFont>
    <p:embeddedFont>
      <p:font typeface="Open Sans" pitchFamily="2" charset="0"/>
      <p:regular r:id="rId4"/>
      <p:bold r:id="rId5"/>
      <p:italic r:id="rId6"/>
      <p:boldItalic r:id="rId7"/>
    </p:embeddedFont>
  </p:embeddedFontLst>
  <p:custDataLst>
    <p:tags r:id="rId8"/>
  </p:custDataLst>
  <p:defaultTextStyle>
    <a:defPPr>
      <a:defRPr lang="en-US"/>
    </a:defPPr>
    <a:lvl1pPr marL="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56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91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6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824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80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7361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92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6480" algn="l" defTabSz="438912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stin Delre" initials="JD" lastIdx="0" clrIdx="0">
    <p:extLst>
      <p:ext uri="{19B8F6BF-5375-455C-9EA6-DF929625EA0E}">
        <p15:presenceInfo xmlns:p15="http://schemas.microsoft.com/office/powerpoint/2012/main" userId="Justin Del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8001B"/>
    <a:srgbClr val="8B2230"/>
    <a:srgbClr val="242424"/>
    <a:srgbClr val="7C87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1" d="100"/>
          <a:sy n="31" d="100"/>
        </p:scale>
        <p:origin x="1440" y="252"/>
      </p:cViewPr>
      <p:guideLst>
        <p:guide orient="horz" pos="10368"/>
        <p:guide pos="1382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10226042"/>
            <a:ext cx="37307521" cy="70561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3680" y="18653761"/>
            <a:ext cx="30723839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5836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778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31673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586176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128902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121" y="1318265"/>
            <a:ext cx="9875520" cy="280873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4560" y="1318265"/>
            <a:ext cx="28895039" cy="2808732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758451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9739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2" y="21153121"/>
            <a:ext cx="37307521" cy="6537960"/>
          </a:xfrm>
        </p:spPr>
        <p:txBody>
          <a:bodyPr anchor="t"/>
          <a:lstStyle>
            <a:lvl1pPr algn="l">
              <a:defRPr sz="19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2" y="13952224"/>
            <a:ext cx="37307521" cy="7200898"/>
          </a:xfrm>
        </p:spPr>
        <p:txBody>
          <a:bodyPr anchor="b"/>
          <a:lstStyle>
            <a:lvl1pPr marL="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1pPr>
            <a:lvl2pPr marL="219456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6pPr>
            <a:lvl7pPr marL="13167361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6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639702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4560" y="7680963"/>
            <a:ext cx="19385280" cy="21724621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311361" y="7680963"/>
            <a:ext cx="19385280" cy="21724621"/>
          </a:xfrm>
        </p:spPr>
        <p:txBody>
          <a:bodyPr/>
          <a:lstStyle>
            <a:lvl1pPr>
              <a:defRPr sz="13400"/>
            </a:lvl1pPr>
            <a:lvl2pPr>
              <a:defRPr sz="11500"/>
            </a:lvl2pPr>
            <a:lvl3pPr>
              <a:defRPr sz="96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24527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368542"/>
            <a:ext cx="19392902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1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560" y="10439400"/>
            <a:ext cx="19392902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121" y="7368542"/>
            <a:ext cx="19400520" cy="3070858"/>
          </a:xfrm>
        </p:spPr>
        <p:txBody>
          <a:bodyPr anchor="b"/>
          <a:lstStyle>
            <a:lvl1pPr marL="0" indent="0">
              <a:buNone/>
              <a:defRPr sz="1150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00" b="1"/>
            </a:lvl3pPr>
            <a:lvl4pPr marL="6583680" indent="0">
              <a:buNone/>
              <a:defRPr sz="7700" b="1"/>
            </a:lvl4pPr>
            <a:lvl5pPr marL="8778240" indent="0">
              <a:buNone/>
              <a:defRPr sz="7700" b="1"/>
            </a:lvl5pPr>
            <a:lvl6pPr marL="10972800" indent="0">
              <a:buNone/>
              <a:defRPr sz="7700" b="1"/>
            </a:lvl6pPr>
            <a:lvl7pPr marL="13167361" indent="0">
              <a:buNone/>
              <a:defRPr sz="7700" b="1"/>
            </a:lvl7pPr>
            <a:lvl8pPr marL="15361920" indent="0">
              <a:buNone/>
              <a:defRPr sz="7700" b="1"/>
            </a:lvl8pPr>
            <a:lvl9pPr marL="17556480" indent="0">
              <a:buNone/>
              <a:defRPr sz="77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121" y="10439400"/>
            <a:ext cx="19400520" cy="18966182"/>
          </a:xfrm>
        </p:spPr>
        <p:txBody>
          <a:bodyPr/>
          <a:lstStyle>
            <a:lvl1pPr>
              <a:defRPr sz="11500"/>
            </a:lvl1pPr>
            <a:lvl2pPr>
              <a:defRPr sz="96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6927262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736932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195704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3" y="1310640"/>
            <a:ext cx="14439902" cy="5577840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239" y="1310643"/>
            <a:ext cx="24536400" cy="28094942"/>
          </a:xfrm>
        </p:spPr>
        <p:txBody>
          <a:bodyPr/>
          <a:lstStyle>
            <a:lvl1pPr>
              <a:defRPr sz="15400"/>
            </a:lvl1pPr>
            <a:lvl2pPr>
              <a:defRPr sz="13400"/>
            </a:lvl2pPr>
            <a:lvl3pPr>
              <a:defRPr sz="1150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3" y="6888483"/>
            <a:ext cx="14439902" cy="22517102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1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021403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982" y="23042880"/>
            <a:ext cx="26334721" cy="2720342"/>
          </a:xfrm>
        </p:spPr>
        <p:txBody>
          <a:bodyPr anchor="b"/>
          <a:lstStyle>
            <a:lvl1pPr algn="l">
              <a:defRPr sz="9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982" y="2941320"/>
            <a:ext cx="26334721" cy="19751039"/>
          </a:xfrm>
        </p:spPr>
        <p:txBody>
          <a:bodyPr/>
          <a:lstStyle>
            <a:lvl1pPr marL="0" indent="0">
              <a:buNone/>
              <a:defRPr sz="15400"/>
            </a:lvl1pPr>
            <a:lvl2pPr marL="2194560" indent="0">
              <a:buNone/>
              <a:defRPr sz="13400"/>
            </a:lvl2pPr>
            <a:lvl3pPr marL="4389120" indent="0">
              <a:buNone/>
              <a:defRPr sz="1150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1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982" y="25763221"/>
            <a:ext cx="26334721" cy="3863338"/>
          </a:xfrm>
        </p:spPr>
        <p:txBody>
          <a:bodyPr/>
          <a:lstStyle>
            <a:lvl1pPr marL="0" indent="0">
              <a:buNone/>
              <a:defRPr sz="6700"/>
            </a:lvl1pPr>
            <a:lvl2pPr marL="2194560" indent="0">
              <a:buNone/>
              <a:defRPr sz="5800"/>
            </a:lvl2pPr>
            <a:lvl3pPr marL="4389120" indent="0">
              <a:buNone/>
              <a:defRPr sz="4800"/>
            </a:lvl3pPr>
            <a:lvl4pPr marL="6583680" indent="0">
              <a:buNone/>
              <a:defRPr sz="4300"/>
            </a:lvl4pPr>
            <a:lvl5pPr marL="8778240" indent="0">
              <a:buNone/>
              <a:defRPr sz="4300"/>
            </a:lvl5pPr>
            <a:lvl6pPr marL="10972800" indent="0">
              <a:buNone/>
              <a:defRPr sz="4300"/>
            </a:lvl6pPr>
            <a:lvl7pPr marL="13167361" indent="0">
              <a:buNone/>
              <a:defRPr sz="4300"/>
            </a:lvl7pPr>
            <a:lvl8pPr marL="15361920" indent="0">
              <a:buNone/>
              <a:defRPr sz="4300"/>
            </a:lvl8pPr>
            <a:lvl9pPr marL="17556480" indent="0">
              <a:buNone/>
              <a:defRPr sz="4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825708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94560" y="1318262"/>
            <a:ext cx="39502079" cy="5486400"/>
          </a:xfrm>
          <a:prstGeom prst="rect">
            <a:avLst/>
          </a:prstGeom>
        </p:spPr>
        <p:txBody>
          <a:bodyPr vert="horz" lIns="438912" tIns="219456" rIns="438912" bIns="21945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560" y="7680963"/>
            <a:ext cx="39502079" cy="21724621"/>
          </a:xfrm>
          <a:prstGeom prst="rect">
            <a:avLst/>
          </a:prstGeom>
        </p:spPr>
        <p:txBody>
          <a:bodyPr vert="horz" lIns="438912" tIns="219456" rIns="438912" bIns="21945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94560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l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9272B4-7553-4446-919C-DDAC3A89012F}" type="datetimeFigureOut">
              <a:rPr lang="en-US" smtClean="0"/>
              <a:t>5/8/2025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996161" y="30510482"/>
            <a:ext cx="138988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ct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1455361" y="30510482"/>
            <a:ext cx="10241280" cy="1752600"/>
          </a:xfrm>
          <a:prstGeom prst="rect">
            <a:avLst/>
          </a:prstGeom>
        </p:spPr>
        <p:txBody>
          <a:bodyPr vert="horz" lIns="438912" tIns="219456" rIns="438912" bIns="219456" rtlCol="0" anchor="ctr"/>
          <a:lstStyle>
            <a:lvl1pPr algn="r">
              <a:defRPr sz="5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EBA60-3297-4EF1-8725-D07B72916C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72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4389120" rtl="0" eaLnBrk="1" latinLnBrk="0" hangingPunct="1">
        <a:spcBef>
          <a:spcPct val="0"/>
        </a:spcBef>
        <a:buNone/>
        <a:defRPr sz="21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45920" indent="-1645920" algn="l" defTabSz="438912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0" indent="-1371600" algn="l" defTabSz="4389120" rtl="0" eaLnBrk="1" latinLnBrk="0" hangingPunct="1">
        <a:spcBef>
          <a:spcPct val="20000"/>
        </a:spcBef>
        <a:buFont typeface="Arial" pitchFamily="34" charset="0"/>
        <a:buChar char="–"/>
        <a:defRPr sz="134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115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39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1" indent="-1097280" algn="l" defTabSz="438912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1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43891200" cy="32918400"/>
          </a:xfrm>
          <a:prstGeom prst="rect">
            <a:avLst/>
          </a:prstGeom>
          <a:gradFill>
            <a:gsLst>
              <a:gs pos="100000">
                <a:srgbClr val="58001B"/>
              </a:gs>
              <a:gs pos="54000">
                <a:srgbClr val="8B223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3381F70-485A-4C51-9258-DAB4597CCF47}"/>
              </a:ext>
            </a:extLst>
          </p:cNvPr>
          <p:cNvGrpSpPr/>
          <p:nvPr/>
        </p:nvGrpSpPr>
        <p:grpSpPr>
          <a:xfrm>
            <a:off x="-15240" y="-14583"/>
            <a:ext cx="43906439" cy="7767560"/>
            <a:chOff x="-15240" y="-14583"/>
            <a:chExt cx="43906439" cy="6690360"/>
          </a:xfrm>
        </p:grpSpPr>
        <p:sp>
          <p:nvSpPr>
            <p:cNvPr id="9" name="Rectangle 8"/>
            <p:cNvSpPr/>
            <p:nvPr/>
          </p:nvSpPr>
          <p:spPr>
            <a:xfrm>
              <a:off x="0" y="2256177"/>
              <a:ext cx="43891200" cy="4419600"/>
            </a:xfrm>
            <a:custGeom>
              <a:avLst/>
              <a:gdLst>
                <a:gd name="connsiteX0" fmla="*/ 0 w 43891200"/>
                <a:gd name="connsiteY0" fmla="*/ 0 h 5108036"/>
                <a:gd name="connsiteX1" fmla="*/ 43891200 w 43891200"/>
                <a:gd name="connsiteY1" fmla="*/ 0 h 5108036"/>
                <a:gd name="connsiteX2" fmla="*/ 43891200 w 43891200"/>
                <a:gd name="connsiteY2" fmla="*/ 4038600 h 5108036"/>
                <a:gd name="connsiteX3" fmla="*/ 0 w 43891200"/>
                <a:gd name="connsiteY3" fmla="*/ 4038600 h 5108036"/>
                <a:gd name="connsiteX4" fmla="*/ 0 w 43891200"/>
                <a:gd name="connsiteY4" fmla="*/ 0 h 5108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91200" h="5108036">
                  <a:moveTo>
                    <a:pt x="0" y="0"/>
                  </a:moveTo>
                  <a:lnTo>
                    <a:pt x="43891200" y="0"/>
                  </a:lnTo>
                  <a:lnTo>
                    <a:pt x="43891200" y="4038600"/>
                  </a:lnTo>
                  <a:cubicBezTo>
                    <a:pt x="29851350" y="7391400"/>
                    <a:pt x="13258800" y="1562100"/>
                    <a:pt x="0" y="40386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50196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8"/>
            <p:cNvSpPr/>
            <p:nvPr/>
          </p:nvSpPr>
          <p:spPr>
            <a:xfrm>
              <a:off x="0" y="2256177"/>
              <a:ext cx="43891200" cy="4201348"/>
            </a:xfrm>
            <a:custGeom>
              <a:avLst/>
              <a:gdLst>
                <a:gd name="connsiteX0" fmla="*/ 0 w 43891200"/>
                <a:gd name="connsiteY0" fmla="*/ 0 h 5108036"/>
                <a:gd name="connsiteX1" fmla="*/ 43891200 w 43891200"/>
                <a:gd name="connsiteY1" fmla="*/ 0 h 5108036"/>
                <a:gd name="connsiteX2" fmla="*/ 43891200 w 43891200"/>
                <a:gd name="connsiteY2" fmla="*/ 4038600 h 5108036"/>
                <a:gd name="connsiteX3" fmla="*/ 0 w 43891200"/>
                <a:gd name="connsiteY3" fmla="*/ 4038600 h 5108036"/>
                <a:gd name="connsiteX4" fmla="*/ 0 w 43891200"/>
                <a:gd name="connsiteY4" fmla="*/ 0 h 51080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891200" h="5108036">
                  <a:moveTo>
                    <a:pt x="0" y="0"/>
                  </a:moveTo>
                  <a:lnTo>
                    <a:pt x="43891200" y="0"/>
                  </a:lnTo>
                  <a:lnTo>
                    <a:pt x="43891200" y="4038600"/>
                  </a:lnTo>
                  <a:cubicBezTo>
                    <a:pt x="29851350" y="7391400"/>
                    <a:pt x="13258800" y="1562100"/>
                    <a:pt x="0" y="403860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>
                <a:alpha val="69804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8"/>
            <p:cNvSpPr/>
            <p:nvPr/>
          </p:nvSpPr>
          <p:spPr>
            <a:xfrm>
              <a:off x="-15240" y="-14583"/>
              <a:ext cx="43906439" cy="6253856"/>
            </a:xfrm>
            <a:custGeom>
              <a:avLst/>
              <a:gdLst>
                <a:gd name="connsiteX0" fmla="*/ 0 w 43906440"/>
                <a:gd name="connsiteY0" fmla="*/ 19544 h 8020124"/>
                <a:gd name="connsiteX1" fmla="*/ 43906440 w 43906440"/>
                <a:gd name="connsiteY1" fmla="*/ 0 h 8020124"/>
                <a:gd name="connsiteX2" fmla="*/ 43906440 w 43906440"/>
                <a:gd name="connsiteY2" fmla="*/ 6950688 h 8020124"/>
                <a:gd name="connsiteX3" fmla="*/ 15240 w 43906440"/>
                <a:gd name="connsiteY3" fmla="*/ 6950688 h 8020124"/>
                <a:gd name="connsiteX4" fmla="*/ 0 w 43906440"/>
                <a:gd name="connsiteY4" fmla="*/ 19544 h 80201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3906440" h="8020124">
                  <a:moveTo>
                    <a:pt x="0" y="19544"/>
                  </a:moveTo>
                  <a:lnTo>
                    <a:pt x="43906440" y="0"/>
                  </a:lnTo>
                  <a:lnTo>
                    <a:pt x="43906440" y="6950688"/>
                  </a:lnTo>
                  <a:cubicBezTo>
                    <a:pt x="29866590" y="10303488"/>
                    <a:pt x="13274040" y="4474188"/>
                    <a:pt x="15240" y="6950688"/>
                  </a:cubicBezTo>
                  <a:lnTo>
                    <a:pt x="0" y="1954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5">
            <a:extLst>
              <a:ext uri="{FF2B5EF4-FFF2-40B4-BE49-F238E27FC236}">
                <a16:creationId xmlns:a16="http://schemas.microsoft.com/office/drawing/2014/main" id="{96D93ECD-B6C6-4112-90D7-E231945E1F30}"/>
              </a:ext>
            </a:extLst>
          </p:cNvPr>
          <p:cNvSpPr txBox="1"/>
          <p:nvPr/>
        </p:nvSpPr>
        <p:spPr>
          <a:xfrm>
            <a:off x="2290914" y="587842"/>
            <a:ext cx="39309371" cy="314719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4029542">
              <a:spcBef>
                <a:spcPct val="20000"/>
              </a:spcBef>
              <a:defRPr/>
            </a:pPr>
            <a:r>
              <a:rPr lang="en-US" sz="8500" dirty="0">
                <a:solidFill>
                  <a:srgbClr val="242424"/>
                </a:solidFill>
                <a:latin typeface="Bree Serif" panose="02000503040000020004" pitchFamily="2" charset="0"/>
                <a:cs typeface="Calibri" panose="020F0502020204030204" pitchFamily="34" charset="0"/>
              </a:rPr>
              <a:t>Enter A Title and Add Logos To Your Poster</a:t>
            </a:r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3372A251-F0BA-4160-BA4B-E2D8E2D287AA}"/>
              </a:ext>
            </a:extLst>
          </p:cNvPr>
          <p:cNvSpPr txBox="1"/>
          <p:nvPr/>
        </p:nvSpPr>
        <p:spPr>
          <a:xfrm>
            <a:off x="2290914" y="3735034"/>
            <a:ext cx="39309371" cy="1895904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5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Author Names and Information</a:t>
            </a:r>
          </a:p>
          <a:p>
            <a:pPr algn="ctr">
              <a:defRPr/>
            </a:pPr>
            <a:r>
              <a:rPr lang="en-US" sz="5600" dirty="0">
                <a:solidFill>
                  <a:schemeClr val="tx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Include University or Department Names if Needed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60663" y="8718599"/>
            <a:ext cx="9791700" cy="8706223"/>
          </a:xfrm>
          <a:prstGeom prst="rect">
            <a:avLst/>
          </a:prstGeom>
          <a:solidFill>
            <a:srgbClr val="7C878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400" b="1">
              <a:solidFill>
                <a:schemeClr val="bg1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860663" y="8565086"/>
            <a:ext cx="9791700" cy="8393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242424"/>
                </a:solidFill>
                <a:latin typeface="Bree Serif" panose="02000503040000020004" pitchFamily="2" charset="0"/>
              </a:rPr>
              <a:t>Abstract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70213" y="9615691"/>
            <a:ext cx="9372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30037" y="19309967"/>
            <a:ext cx="9722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75" name="Rectangle 74"/>
          <p:cNvSpPr/>
          <p:nvPr/>
        </p:nvSpPr>
        <p:spPr>
          <a:xfrm>
            <a:off x="895350" y="18279898"/>
            <a:ext cx="9791700" cy="8393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242424"/>
                </a:solidFill>
                <a:latin typeface="Bree Serif" panose="02000503040000020004" pitchFamily="2" charset="0"/>
              </a:rPr>
              <a:t>Introduction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11B3E59-AE53-4DED-A971-E053DEE116C7}"/>
              </a:ext>
            </a:extLst>
          </p:cNvPr>
          <p:cNvSpPr txBox="1"/>
          <p:nvPr/>
        </p:nvSpPr>
        <p:spPr>
          <a:xfrm>
            <a:off x="11641826" y="9595155"/>
            <a:ext cx="9722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B2352664-69B3-4116-8179-FBD03FBE287B}"/>
              </a:ext>
            </a:extLst>
          </p:cNvPr>
          <p:cNvSpPr/>
          <p:nvPr/>
        </p:nvSpPr>
        <p:spPr>
          <a:xfrm>
            <a:off x="11641826" y="8565086"/>
            <a:ext cx="9791700" cy="8393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242424"/>
                </a:solidFill>
                <a:latin typeface="Bree Serif" panose="02000503040000020004" pitchFamily="2" charset="0"/>
              </a:rPr>
              <a:t>Methodology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5ECDD11-8FA4-4EBC-9A33-A65B12940149}"/>
              </a:ext>
            </a:extLst>
          </p:cNvPr>
          <p:cNvSpPr txBox="1"/>
          <p:nvPr/>
        </p:nvSpPr>
        <p:spPr>
          <a:xfrm>
            <a:off x="22401946" y="9595155"/>
            <a:ext cx="9722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59F2BED-4EC3-48A3-AA9E-8C76922558DA}"/>
              </a:ext>
            </a:extLst>
          </p:cNvPr>
          <p:cNvSpPr/>
          <p:nvPr/>
        </p:nvSpPr>
        <p:spPr>
          <a:xfrm>
            <a:off x="22422989" y="8565086"/>
            <a:ext cx="9791700" cy="8393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242424"/>
                </a:solidFill>
                <a:latin typeface="Bree Serif" panose="02000503040000020004" pitchFamily="2" charset="0"/>
              </a:rPr>
              <a:t>Results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D0C73EF-79B2-4B79-A795-62DA7C25D937}"/>
              </a:ext>
            </a:extLst>
          </p:cNvPr>
          <p:cNvSpPr txBox="1"/>
          <p:nvPr/>
        </p:nvSpPr>
        <p:spPr>
          <a:xfrm>
            <a:off x="33238839" y="9595155"/>
            <a:ext cx="9722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EC2338B-4C2C-41CF-9F5C-6287CBAF3E7A}"/>
              </a:ext>
            </a:extLst>
          </p:cNvPr>
          <p:cNvSpPr/>
          <p:nvPr/>
        </p:nvSpPr>
        <p:spPr>
          <a:xfrm>
            <a:off x="33204150" y="8565086"/>
            <a:ext cx="9791700" cy="8393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242424"/>
                </a:solidFill>
                <a:latin typeface="Bree Serif" panose="02000503040000020004" pitchFamily="2" charset="0"/>
              </a:rPr>
              <a:t>Conclusion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E7FC927-124E-4EB7-9F44-39B075F9F524}"/>
              </a:ext>
            </a:extLst>
          </p:cNvPr>
          <p:cNvSpPr txBox="1"/>
          <p:nvPr/>
        </p:nvSpPr>
        <p:spPr>
          <a:xfrm>
            <a:off x="33273526" y="26709470"/>
            <a:ext cx="972232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Add your information, graphs and images to this section.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B0E07D-E054-42DE-A138-31D324E10705}"/>
              </a:ext>
            </a:extLst>
          </p:cNvPr>
          <p:cNvSpPr/>
          <p:nvPr/>
        </p:nvSpPr>
        <p:spPr>
          <a:xfrm>
            <a:off x="33238839" y="25679400"/>
            <a:ext cx="9791700" cy="83931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242424"/>
                </a:solidFill>
                <a:latin typeface="Bree Serif" panose="02000503040000020004" pitchFamily="2" charset="0"/>
              </a:rPr>
              <a:t>Acknowledgements</a:t>
            </a:r>
          </a:p>
        </p:txBody>
      </p:sp>
      <p:pic>
        <p:nvPicPr>
          <p:cNvPr id="5" name="Picture 4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78020A91-1B4E-B811-6F55-BD4FCC67BF3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712" y="230137"/>
            <a:ext cx="5400801" cy="5400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180790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2.9200.0"/>
  <p:tag name="AS_RELEASE_DATE" val="2022.04.14"/>
  <p:tag name="AS_TITLE" val="Aspose.Slides for .NET 4.0 Client Profile"/>
  <p:tag name="AS_VERSION" val="22.4"/>
  <p:tag name="POSTERNERDTEMPLATE" val="comprehensivecrimson|08-202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1692</TotalTime>
  <Words>93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Bree Serif</vt:lpstr>
      <vt:lpstr>Calibri</vt:lpstr>
      <vt:lpstr>Open Sans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jessie</dc:creator>
  <cp:lastModifiedBy>James Gonzales</cp:lastModifiedBy>
  <cp:revision>36</cp:revision>
  <dcterms:created xsi:type="dcterms:W3CDTF">2015-06-02T17:01:52Z</dcterms:created>
  <dcterms:modified xsi:type="dcterms:W3CDTF">2025-05-08T19:03:45Z</dcterms:modified>
</cp:coreProperties>
</file>