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0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13363"/>
            <a:ext cx="7543800" cy="215900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CGN 5000 . . .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“Communication and Information Management”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1455" y="5472545"/>
            <a:ext cx="5207000" cy="854363"/>
          </a:xfrm>
        </p:spPr>
        <p:txBody>
          <a:bodyPr>
            <a:normAutofit/>
          </a:bodyPr>
          <a:lstStyle/>
          <a:p>
            <a:r>
              <a:rPr lang="en-US" dirty="0"/>
              <a:t>What is it? When is it? Why is it?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222252"/>
            <a:ext cx="3463636" cy="2467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35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8"/>
    </mc:Choice>
    <mc:Fallback xmlns="">
      <p:transition xmlns:p14="http://schemas.microsoft.com/office/powerpoint/2010/main" spd="slow" advTm="131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273" y="474345"/>
            <a:ext cx="79086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D0101"/>
                </a:solidFill>
              </a:rPr>
              <a:t>WHAT is it?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CGN 5000 is an </a:t>
            </a:r>
            <a:r>
              <a:rPr lang="en-US" sz="2400" u="sng" dirty="0"/>
              <a:t>online course </a:t>
            </a:r>
            <a:r>
              <a:rPr lang="en-US" sz="2400" dirty="0"/>
              <a:t>designed to familiarize you with the College of Graduate Nursing, its programs and processes.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There are no textbooks for this course—it is all </a:t>
            </a:r>
            <a:r>
              <a:rPr lang="en-US" sz="2400" u="sng" dirty="0"/>
              <a:t>self contained</a:t>
            </a:r>
            <a:r>
              <a:rPr lang="en-US" sz="2400" dirty="0"/>
              <a:t> as an orientation to CGN.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The course provides valuable background information on </a:t>
            </a:r>
            <a:r>
              <a:rPr lang="en-US" sz="2400" u="sng" dirty="0"/>
              <a:t>how to succeed </a:t>
            </a:r>
            <a:r>
              <a:rPr lang="en-US" sz="2400" dirty="0"/>
              <a:t>in your graduate nursing program—both campus based and in the distance format.</a:t>
            </a:r>
          </a:p>
          <a:p>
            <a:pPr marL="0" lvl="1"/>
            <a:endParaRPr lang="en-US" sz="2400" dirty="0"/>
          </a:p>
          <a:p>
            <a:r>
              <a:rPr lang="en-US" sz="24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364" y="4048658"/>
            <a:ext cx="3048000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4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90"/>
    </mc:Choice>
    <mc:Fallback xmlns="">
      <p:transition xmlns:p14="http://schemas.microsoft.com/office/powerpoint/2010/main" spd="slow" advTm="262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182" y="484910"/>
            <a:ext cx="7827818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D0101"/>
                </a:solidFill>
              </a:rPr>
              <a:t>WHEN is it?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CGN 5000 is scheduled to open up </a:t>
            </a:r>
            <a:r>
              <a:rPr lang="en-US" sz="2400" u="sng" dirty="0"/>
              <a:t>1 week prior </a:t>
            </a:r>
            <a:r>
              <a:rPr lang="en-US" sz="2400" dirty="0"/>
              <a:t>to “Welcome Week” at WesternU.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We have you take this course prior to the start of the Fall semester because we feel it's important that you complete it </a:t>
            </a:r>
            <a:r>
              <a:rPr lang="en-US" sz="2400" u="sng" dirty="0"/>
              <a:t>before undertaking the academic rigors</a:t>
            </a:r>
            <a:r>
              <a:rPr lang="en-US" sz="2400" dirty="0"/>
              <a:t> ahead of you.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You will receive an email on your new WesternU email address with instructions on how to access this course </a:t>
            </a:r>
            <a:r>
              <a:rPr lang="en-US" sz="2400" u="sng" dirty="0"/>
              <a:t>the week before it opens</a:t>
            </a:r>
            <a:r>
              <a:rPr lang="en-US" sz="2400" dirty="0"/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846" y="4278745"/>
            <a:ext cx="3835400" cy="212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59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47"/>
    </mc:Choice>
    <mc:Fallback xmlns="">
      <p:transition xmlns:p14="http://schemas.microsoft.com/office/powerpoint/2010/main" spd="slow" advTm="3054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273" y="473364"/>
            <a:ext cx="8266545" cy="594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D0101"/>
                </a:solidFill>
              </a:rPr>
              <a:t>WHY is it?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It will help you assess the skills and identify the experiences you will bring as an adult learner and prepare you for certain clinical rotations and student roles.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Content: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Policies and procedures that affect students enrolled in CGN programs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Outcome competencies expected of CGN graduates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Teaching/learning strategies used in CGN's programs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Resources of Interest to CGN students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HIPAA (guidelines for handling the confidentiality of patient information)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FERPA (guidelines for handling the confidentiality of student information)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Keys to self-managed learning and time management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Identifying personal and academic obstacles to success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Strategies to manage time and balance work-school-personal life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Remote library access and searches, and other resources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Distance learning tools/strategies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Writing skills and resources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3" y="1524000"/>
            <a:ext cx="753687" cy="4710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83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65"/>
    </mc:Choice>
    <mc:Fallback xmlns="">
      <p:transition xmlns:p14="http://schemas.microsoft.com/office/powerpoint/2010/main" spd="slow" advTm="9236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727" y="600364"/>
            <a:ext cx="80744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This and That . . 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start and end dates of CGN 5000 are located on the CGN Academic Calendar (see CGN website under </a:t>
            </a:r>
            <a:r>
              <a:rPr lang="en-US" sz="2400"/>
              <a:t>“Academics”)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All content must be completed and all elements passed in order to proceed to your Fall program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582" y="3295073"/>
            <a:ext cx="3746500" cy="2171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5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75"/>
    </mc:Choice>
    <mc:Fallback xmlns="">
      <p:transition xmlns:p14="http://schemas.microsoft.com/office/powerpoint/2010/main" spd="slow" advTm="4107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260" y="510418"/>
            <a:ext cx="7323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AD0101"/>
                </a:solidFill>
              </a:rPr>
              <a:t>Good luck and WELCOME </a:t>
            </a:r>
          </a:p>
          <a:p>
            <a:pPr algn="ctr"/>
            <a:r>
              <a:rPr lang="en-US" sz="3200" dirty="0">
                <a:solidFill>
                  <a:srgbClr val="AD0101"/>
                </a:solidFill>
              </a:rPr>
              <a:t>to the </a:t>
            </a:r>
          </a:p>
          <a:p>
            <a:pPr algn="ctr"/>
            <a:r>
              <a:rPr lang="en-US" sz="3200" dirty="0">
                <a:solidFill>
                  <a:srgbClr val="AD0101"/>
                </a:solidFill>
              </a:rPr>
              <a:t>College of Graduate Nursing </a:t>
            </a:r>
          </a:p>
          <a:p>
            <a:pPr algn="ctr"/>
            <a:r>
              <a:rPr lang="en-US" sz="3200" dirty="0">
                <a:solidFill>
                  <a:srgbClr val="AD0101"/>
                </a:solidFill>
              </a:rPr>
              <a:t>at </a:t>
            </a:r>
          </a:p>
          <a:p>
            <a:pPr algn="ctr"/>
            <a:r>
              <a:rPr lang="en-US" sz="3200" dirty="0">
                <a:solidFill>
                  <a:srgbClr val="AD0101"/>
                </a:solidFill>
              </a:rPr>
              <a:t>Western University of Health Sciences!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4964"/>
            <a:ext cx="9144000" cy="2095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34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2"/>
    </mc:Choice>
    <mc:Fallback xmlns="">
      <p:transition xmlns:p14="http://schemas.microsoft.com/office/powerpoint/2010/main" spd="slow" advTm="609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7BF289F86304AA65CF265375B8BF5" ma:contentTypeVersion="10" ma:contentTypeDescription="Create a new document." ma:contentTypeScope="" ma:versionID="4cb01e971b0e2aed3cfc6c3543556c19">
  <xsd:schema xmlns:xsd="http://www.w3.org/2001/XMLSchema" xmlns:xs="http://www.w3.org/2001/XMLSchema" xmlns:p="http://schemas.microsoft.com/office/2006/metadata/properties" xmlns:ns1="http://schemas.microsoft.com/sharepoint/v3" xmlns:ns2="ca7719d7-bef7-4ba6-b740-152604a4b0d8" xmlns:ns3="58f314eb-0310-4be0-a72e-565756c5f47e" targetNamespace="http://schemas.microsoft.com/office/2006/metadata/properties" ma:root="true" ma:fieldsID="ac1afafd8c59153a13f42bddc77087f5" ns1:_="" ns2:_="" ns3:_="">
    <xsd:import namespace="http://schemas.microsoft.com/sharepoint/v3"/>
    <xsd:import namespace="ca7719d7-bef7-4ba6-b740-152604a4b0d8"/>
    <xsd:import namespace="58f314eb-0310-4be0-a72e-565756c5f4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719d7-bef7-4ba6-b740-152604a4b0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314eb-0310-4be0-a72e-565756c5f47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F70867-7488-4526-908C-258128C04D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CCA516-AD29-4A46-9A0F-E81E22E610D4}">
  <ds:schemaRefs>
    <ds:schemaRef ds:uri="http://purl.org/dc/terms/"/>
    <ds:schemaRef ds:uri="http://purl.org/dc/elements/1.1/"/>
    <ds:schemaRef ds:uri="http://schemas.microsoft.com/office/2006/metadata/properties"/>
    <ds:schemaRef ds:uri="ca7719d7-bef7-4ba6-b740-152604a4b0d8"/>
    <ds:schemaRef ds:uri="58f314eb-0310-4be0-a72e-565756c5f47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290279-BDB2-41C8-9B3E-4C65CEDF4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7719d7-bef7-4ba6-b740-152604a4b0d8"/>
    <ds:schemaRef ds:uri="58f314eb-0310-4be0-a72e-565756c5f4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65</TotalTime>
  <Words>188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Impact</vt:lpstr>
      <vt:lpstr>Times New Roman</vt:lpstr>
      <vt:lpstr>Newsprint</vt:lpstr>
      <vt:lpstr>CGN 5000 . . .  “Communication and Information Management”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CGN 5000 . . .</dc:title>
  <dc:creator>Diana Lithgow</dc:creator>
  <cp:lastModifiedBy>Eva Badouin</cp:lastModifiedBy>
  <cp:revision>14</cp:revision>
  <dcterms:created xsi:type="dcterms:W3CDTF">2015-10-21T21:38:13Z</dcterms:created>
  <dcterms:modified xsi:type="dcterms:W3CDTF">2018-07-02T19:03:48Z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0x0101008387BF289F86304AA65CF265375B8BF5</vt:lpwstr>
  </property>
  <property fmtid="{D5CDD505-2E9C-101B-9397-08002B2CF9AE}" pid="3" name="ArticulateGUID">
    <vt:lpwstr>FB1C737B-D4C8-41FF-961D-EDA36F8D4ACC</vt:lpwstr>
  </property>
  <property fmtid="{D5CDD505-2E9C-101B-9397-08002B2CF9AE}" pid="4" name="ArticulatePath">
    <vt:lpwstr>CGN5000</vt:lpwstr>
  </property>
</Properties>
</file>